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handoutMasterIdLst>
    <p:handoutMasterId r:id="rId31"/>
  </p:handoutMasterIdLst>
  <p:sldIdLst>
    <p:sldId id="256" r:id="rId3"/>
    <p:sldId id="1095" r:id="rId4"/>
    <p:sldId id="1096" r:id="rId6"/>
    <p:sldId id="1274" r:id="rId7"/>
    <p:sldId id="1275" r:id="rId8"/>
    <p:sldId id="1276" r:id="rId9"/>
    <p:sldId id="1208" r:id="rId10"/>
    <p:sldId id="1206" r:id="rId11"/>
    <p:sldId id="1207" r:id="rId12"/>
    <p:sldId id="1102" r:id="rId13"/>
    <p:sldId id="1148" r:id="rId14"/>
    <p:sldId id="1105" r:id="rId15"/>
    <p:sldId id="1114" r:id="rId16"/>
    <p:sldId id="1115" r:id="rId17"/>
    <p:sldId id="1127" r:id="rId18"/>
    <p:sldId id="505" r:id="rId19"/>
    <p:sldId id="517" r:id="rId20"/>
    <p:sldId id="1209" r:id="rId21"/>
    <p:sldId id="1270" r:id="rId22"/>
    <p:sldId id="1271" r:id="rId23"/>
    <p:sldId id="521" r:id="rId24"/>
    <p:sldId id="524" r:id="rId25"/>
    <p:sldId id="530" r:id="rId26"/>
    <p:sldId id="539" r:id="rId27"/>
    <p:sldId id="540" r:id="rId28"/>
    <p:sldId id="541" r:id="rId29"/>
    <p:sldId id="630"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30D"/>
    <a:srgbClr val="FFABAB"/>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041" autoAdjust="0"/>
    <p:restoredTop sz="99523" autoAdjust="0"/>
  </p:normalViewPr>
  <p:slideViewPr>
    <p:cSldViewPr>
      <p:cViewPr varScale="1">
        <p:scale>
          <a:sx n="88" d="100"/>
          <a:sy n="88" d="100"/>
        </p:scale>
        <p:origin x="-1686" y="-114"/>
      </p:cViewPr>
      <p:guideLst>
        <p:guide orient="horz" pos="2160"/>
        <p:guide pos="2916"/>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733A589-2992-41AF-9820-3F8238385D86}"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0A0A33B6-906D-430F-B96D-BE6DABD585E9}">
      <dgm:prSet phldrT="[文本]" custT="1"/>
      <dgm:spPr>
        <a:solidFill>
          <a:schemeClr val="accent5">
            <a:lumMod val="60000"/>
            <a:lumOff val="40000"/>
          </a:schemeClr>
        </a:solidFill>
        <a:ln>
          <a:solidFill>
            <a:schemeClr val="accent5">
              <a:lumMod val="75000"/>
            </a:schemeClr>
          </a:solidFill>
        </a:ln>
      </dgm:spPr>
      <dgm:t>
        <a:bodyPr/>
        <a:lstStyle/>
        <a:p>
          <a:r>
            <a:rPr lang="zh-CN" altLang="en-US" sz="1600" b="1" dirty="0">
              <a:solidFill>
                <a:schemeClr val="tx1"/>
              </a:solidFill>
              <a:latin typeface="微软雅黑" panose="020B0503020204020204" pitchFamily="34" charset="-122"/>
              <a:ea typeface="微软雅黑" panose="020B0503020204020204" pitchFamily="34" charset="-122"/>
            </a:rPr>
            <a:t>政府主导制定</a:t>
          </a:r>
        </a:p>
      </dgm:t>
    </dgm:pt>
    <dgm:pt modelId="{D5E3B24F-761F-4A6B-8E98-2C80F6127174}" cxnId="{3BD972DF-466C-4B8A-B0BA-CA601F7B4EE8}" type="parTrans">
      <dgm:prSet/>
      <dgm:spPr/>
      <dgm:t>
        <a:bodyPr/>
        <a:lstStyle/>
        <a:p>
          <a:endParaRPr lang="zh-CN" altLang="en-US"/>
        </a:p>
      </dgm:t>
    </dgm:pt>
    <dgm:pt modelId="{6212215E-01C9-4929-BB8F-BD6E36373982}" cxnId="{3BD972DF-466C-4B8A-B0BA-CA601F7B4EE8}" type="sibTrans">
      <dgm:prSet/>
      <dgm:spPr>
        <a:solidFill>
          <a:schemeClr val="accent5">
            <a:lumMod val="60000"/>
            <a:lumOff val="40000"/>
          </a:schemeClr>
        </a:solidFill>
      </dgm:spPr>
      <dgm:t>
        <a:bodyPr/>
        <a:lstStyle/>
        <a:p>
          <a:endParaRPr lang="zh-CN" altLang="en-US"/>
        </a:p>
      </dgm:t>
    </dgm:pt>
    <dgm:pt modelId="{E222C3D2-3178-466D-A3B7-CC337A82928E}">
      <dgm:prSet phldrT="[文本]" custT="1"/>
      <dgm:spPr>
        <a:solidFill>
          <a:schemeClr val="accent5">
            <a:lumMod val="60000"/>
            <a:lumOff val="40000"/>
          </a:schemeClr>
        </a:solidFill>
        <a:ln>
          <a:solidFill>
            <a:schemeClr val="accent5">
              <a:lumMod val="75000"/>
            </a:schemeClr>
          </a:solidFill>
        </a:ln>
      </dgm:spPr>
      <dgm:t>
        <a:bodyPr/>
        <a:lstStyle/>
        <a:p>
          <a:r>
            <a:rPr lang="zh-CN" altLang="en-US" sz="1600" b="1" dirty="0">
              <a:solidFill>
                <a:schemeClr val="tx1"/>
              </a:solidFill>
              <a:latin typeface="微软雅黑" panose="020B0503020204020204" pitchFamily="34" charset="-122"/>
              <a:ea typeface="微软雅黑" panose="020B0503020204020204" pitchFamily="34" charset="-122"/>
            </a:rPr>
            <a:t>市场自主制定</a:t>
          </a:r>
        </a:p>
      </dgm:t>
    </dgm:pt>
    <dgm:pt modelId="{01D4F1CA-B861-4A2C-B018-3AD8F6C4D146}" cxnId="{894B996F-B780-4995-BB9C-0D2AF6642E25}" type="parTrans">
      <dgm:prSet/>
      <dgm:spPr/>
      <dgm:t>
        <a:bodyPr/>
        <a:lstStyle/>
        <a:p>
          <a:endParaRPr lang="zh-CN" altLang="en-US"/>
        </a:p>
      </dgm:t>
    </dgm:pt>
    <dgm:pt modelId="{B207431B-8CCF-405D-BED1-3D16E84EC414}" cxnId="{894B996F-B780-4995-BB9C-0D2AF6642E25}" type="sibTrans">
      <dgm:prSet/>
      <dgm:spPr/>
      <dgm:t>
        <a:bodyPr/>
        <a:lstStyle/>
        <a:p>
          <a:endParaRPr lang="zh-CN" altLang="en-US"/>
        </a:p>
      </dgm:t>
    </dgm:pt>
    <dgm:pt modelId="{A213F7B4-5BFE-4156-AFC4-B2EDAAFC8C15}">
      <dgm:prSet phldrT="[文本]" custT="1"/>
      <dgm:spPr>
        <a:solidFill>
          <a:schemeClr val="accent2">
            <a:lumMod val="60000"/>
            <a:lumOff val="40000"/>
          </a:schemeClr>
        </a:solidFill>
        <a:ln>
          <a:solidFill>
            <a:schemeClr val="accent2">
              <a:lumMod val="75000"/>
            </a:schemeClr>
          </a:solidFill>
        </a:ln>
      </dgm:spPr>
      <dgm:t>
        <a:bodyPr/>
        <a:lstStyle/>
        <a:p>
          <a:r>
            <a:rPr lang="zh-CN" altLang="en-US" sz="1800" b="1" dirty="0">
              <a:solidFill>
                <a:schemeClr val="tx1"/>
              </a:solidFill>
              <a:latin typeface="微软雅黑" panose="020B0503020204020204" pitchFamily="34" charset="-122"/>
              <a:ea typeface="微软雅黑" panose="020B0503020204020204" pitchFamily="34" charset="-122"/>
            </a:rPr>
            <a:t>政府单一供给</a:t>
          </a:r>
        </a:p>
      </dgm:t>
    </dgm:pt>
    <dgm:pt modelId="{37606E90-DB31-4594-AF82-45C8CA6B2C04}" cxnId="{F37E4A54-EE19-497F-A1A9-1126EADBE3AC}" type="parTrans">
      <dgm:prSet/>
      <dgm:spPr/>
      <dgm:t>
        <a:bodyPr/>
        <a:lstStyle/>
        <a:p>
          <a:endParaRPr lang="zh-CN" altLang="en-US"/>
        </a:p>
      </dgm:t>
    </dgm:pt>
    <dgm:pt modelId="{0D3535D9-F3F6-43A8-B7C2-B04172D88A4F}" cxnId="{F37E4A54-EE19-497F-A1A9-1126EADBE3AC}" type="sibTrans">
      <dgm:prSet/>
      <dgm:spPr/>
      <dgm:t>
        <a:bodyPr/>
        <a:lstStyle/>
        <a:p>
          <a:endParaRPr lang="zh-CN" altLang="en-US"/>
        </a:p>
      </dgm:t>
    </dgm:pt>
    <dgm:pt modelId="{1E041C11-E7AF-4BA6-95AC-A12B81B0EF5A}" type="pres">
      <dgm:prSet presAssocID="{8733A589-2992-41AF-9820-3F8238385D86}" presName="Name0" presStyleCnt="0">
        <dgm:presLayoutVars>
          <dgm:dir/>
          <dgm:resizeHandles val="exact"/>
        </dgm:presLayoutVars>
      </dgm:prSet>
      <dgm:spPr/>
    </dgm:pt>
    <dgm:pt modelId="{DB2B87B2-E8EF-47E7-87FA-2E21E1F74179}" type="pres">
      <dgm:prSet presAssocID="{8733A589-2992-41AF-9820-3F8238385D86}" presName="vNodes" presStyleCnt="0"/>
      <dgm:spPr/>
    </dgm:pt>
    <dgm:pt modelId="{EC889946-4101-4F0C-8F64-6781C6BBCF46}" type="pres">
      <dgm:prSet presAssocID="{0A0A33B6-906D-430F-B96D-BE6DABD585E9}" presName="node" presStyleLbl="node1" presStyleIdx="0" presStyleCnt="3" custLinFactX="100000" custLinFactNeighborX="174503" custLinFactNeighborY="-1507">
        <dgm:presLayoutVars>
          <dgm:bulletEnabled val="1"/>
        </dgm:presLayoutVars>
      </dgm:prSet>
      <dgm:spPr/>
    </dgm:pt>
    <dgm:pt modelId="{56F65386-E7BE-4F8B-B639-D803F97F7BDA}" type="pres">
      <dgm:prSet presAssocID="{6212215E-01C9-4929-BB8F-BD6E36373982}" presName="spacerT" presStyleCnt="0"/>
      <dgm:spPr/>
    </dgm:pt>
    <dgm:pt modelId="{C859A808-AE3F-4499-9610-6B3E6BD61180}" type="pres">
      <dgm:prSet presAssocID="{6212215E-01C9-4929-BB8F-BD6E36373982}" presName="sibTrans" presStyleLbl="sibTrans2D1" presStyleIdx="0" presStyleCnt="2" custLinFactX="200000" custLinFactNeighborX="273278" custLinFactNeighborY="-1507"/>
      <dgm:spPr/>
    </dgm:pt>
    <dgm:pt modelId="{2A21D126-6AFF-42B3-9921-AA3B53AABD64}" type="pres">
      <dgm:prSet presAssocID="{6212215E-01C9-4929-BB8F-BD6E36373982}" presName="spacerB" presStyleCnt="0"/>
      <dgm:spPr/>
    </dgm:pt>
    <dgm:pt modelId="{0223FD71-0B45-47AE-8BE5-AD6020BD4EBC}" type="pres">
      <dgm:prSet presAssocID="{E222C3D2-3178-466D-A3B7-CC337A82928E}" presName="node" presStyleLbl="node1" presStyleIdx="1" presStyleCnt="3" custLinFactX="100000" custLinFactNeighborX="174503" custLinFactNeighborY="-1507">
        <dgm:presLayoutVars>
          <dgm:bulletEnabled val="1"/>
        </dgm:presLayoutVars>
      </dgm:prSet>
      <dgm:spPr/>
    </dgm:pt>
    <dgm:pt modelId="{4FD477F2-3DD7-43E0-8DE8-4E278C1FA027}" type="pres">
      <dgm:prSet presAssocID="{8733A589-2992-41AF-9820-3F8238385D86}" presName="sibTransLast" presStyleLbl="sibTrans2D1" presStyleIdx="1" presStyleCnt="2"/>
      <dgm:spPr/>
    </dgm:pt>
    <dgm:pt modelId="{1FCA5234-EB50-4207-82B5-B73099F527F4}" type="pres">
      <dgm:prSet presAssocID="{8733A589-2992-41AF-9820-3F8238385D86}" presName="connectorText" presStyleLbl="sibTrans2D1" presStyleIdx="1" presStyleCnt="2"/>
      <dgm:spPr/>
    </dgm:pt>
    <dgm:pt modelId="{D4A71E8B-11A7-4B82-8F7E-F03ADE009FCB}" type="pres">
      <dgm:prSet presAssocID="{8733A589-2992-41AF-9820-3F8238385D86}" presName="lastNode" presStyleLbl="node1" presStyleIdx="2" presStyleCnt="3" custLinFactX="-77228" custLinFactNeighborX="-100000" custLinFactNeighborY="-1466">
        <dgm:presLayoutVars>
          <dgm:bulletEnabled val="1"/>
        </dgm:presLayoutVars>
      </dgm:prSet>
      <dgm:spPr/>
    </dgm:pt>
  </dgm:ptLst>
  <dgm:cxnLst>
    <dgm:cxn modelId="{0FE54267-93A0-44B3-8B42-9F95F914AC04}" type="presOf" srcId="{8733A589-2992-41AF-9820-3F8238385D86}" destId="{1E041C11-E7AF-4BA6-95AC-A12B81B0EF5A}" srcOrd="0" destOrd="0" presId="urn:microsoft.com/office/officeart/2005/8/layout/equation2"/>
    <dgm:cxn modelId="{11AD676C-F485-4986-A52F-B71027EE933A}" type="presOf" srcId="{0A0A33B6-906D-430F-B96D-BE6DABD585E9}" destId="{EC889946-4101-4F0C-8F64-6781C6BBCF46}" srcOrd="0" destOrd="0" presId="urn:microsoft.com/office/officeart/2005/8/layout/equation2"/>
    <dgm:cxn modelId="{894B996F-B780-4995-BB9C-0D2AF6642E25}" srcId="{8733A589-2992-41AF-9820-3F8238385D86}" destId="{E222C3D2-3178-466D-A3B7-CC337A82928E}" srcOrd="1" destOrd="0" parTransId="{01D4F1CA-B861-4A2C-B018-3AD8F6C4D146}" sibTransId="{B207431B-8CCF-405D-BED1-3D16E84EC414}"/>
    <dgm:cxn modelId="{E81BFF51-7DA5-4EDF-B02D-B80ADF3B81D1}" type="presOf" srcId="{B207431B-8CCF-405D-BED1-3D16E84EC414}" destId="{4FD477F2-3DD7-43E0-8DE8-4E278C1FA027}" srcOrd="0" destOrd="0" presId="urn:microsoft.com/office/officeart/2005/8/layout/equation2"/>
    <dgm:cxn modelId="{F37E4A54-EE19-497F-A1A9-1126EADBE3AC}" srcId="{8733A589-2992-41AF-9820-3F8238385D86}" destId="{A213F7B4-5BFE-4156-AFC4-B2EDAAFC8C15}" srcOrd="2" destOrd="0" parTransId="{37606E90-DB31-4594-AF82-45C8CA6B2C04}" sibTransId="{0D3535D9-F3F6-43A8-B7C2-B04172D88A4F}"/>
    <dgm:cxn modelId="{F81EE68E-0660-419E-BC25-89E1A24C8E63}" type="presOf" srcId="{6212215E-01C9-4929-BB8F-BD6E36373982}" destId="{C859A808-AE3F-4499-9610-6B3E6BD61180}" srcOrd="0" destOrd="0" presId="urn:microsoft.com/office/officeart/2005/8/layout/equation2"/>
    <dgm:cxn modelId="{9CADC291-0E38-4A5A-BC45-83413875C173}" type="presOf" srcId="{E222C3D2-3178-466D-A3B7-CC337A82928E}" destId="{0223FD71-0B45-47AE-8BE5-AD6020BD4EBC}" srcOrd="0" destOrd="0" presId="urn:microsoft.com/office/officeart/2005/8/layout/equation2"/>
    <dgm:cxn modelId="{51C6119E-C0EA-46C2-BE4C-C7B3A6212944}" type="presOf" srcId="{B207431B-8CCF-405D-BED1-3D16E84EC414}" destId="{1FCA5234-EB50-4207-82B5-B73099F527F4}" srcOrd="1" destOrd="0" presId="urn:microsoft.com/office/officeart/2005/8/layout/equation2"/>
    <dgm:cxn modelId="{42C754DB-2B83-4D39-835B-045D0D6F78FB}" type="presOf" srcId="{A213F7B4-5BFE-4156-AFC4-B2EDAAFC8C15}" destId="{D4A71E8B-11A7-4B82-8F7E-F03ADE009FCB}" srcOrd="0" destOrd="0" presId="urn:microsoft.com/office/officeart/2005/8/layout/equation2"/>
    <dgm:cxn modelId="{3BD972DF-466C-4B8A-B0BA-CA601F7B4EE8}" srcId="{8733A589-2992-41AF-9820-3F8238385D86}" destId="{0A0A33B6-906D-430F-B96D-BE6DABD585E9}" srcOrd="0" destOrd="0" parTransId="{D5E3B24F-761F-4A6B-8E98-2C80F6127174}" sibTransId="{6212215E-01C9-4929-BB8F-BD6E36373982}"/>
    <dgm:cxn modelId="{F3ECC0C1-5F2A-4DFF-87D2-8683330B038E}" type="presParOf" srcId="{1E041C11-E7AF-4BA6-95AC-A12B81B0EF5A}" destId="{DB2B87B2-E8EF-47E7-87FA-2E21E1F74179}" srcOrd="0" destOrd="0" presId="urn:microsoft.com/office/officeart/2005/8/layout/equation2"/>
    <dgm:cxn modelId="{DE2F9C4C-B3BB-42AE-82B6-9F38DDD249DE}" type="presParOf" srcId="{DB2B87B2-E8EF-47E7-87FA-2E21E1F74179}" destId="{EC889946-4101-4F0C-8F64-6781C6BBCF46}" srcOrd="0" destOrd="0" presId="urn:microsoft.com/office/officeart/2005/8/layout/equation2"/>
    <dgm:cxn modelId="{C7AC59E7-CCE1-48B4-8997-13584C5EC6A5}" type="presParOf" srcId="{DB2B87B2-E8EF-47E7-87FA-2E21E1F74179}" destId="{56F65386-E7BE-4F8B-B639-D803F97F7BDA}" srcOrd="1" destOrd="0" presId="urn:microsoft.com/office/officeart/2005/8/layout/equation2"/>
    <dgm:cxn modelId="{8EC13D81-AA6F-408C-8C30-8EF361AAD1C2}" type="presParOf" srcId="{DB2B87B2-E8EF-47E7-87FA-2E21E1F74179}" destId="{C859A808-AE3F-4499-9610-6B3E6BD61180}" srcOrd="2" destOrd="0" presId="urn:microsoft.com/office/officeart/2005/8/layout/equation2"/>
    <dgm:cxn modelId="{2D316825-659A-4C4E-9F9B-0D9E6D7E90F7}" type="presParOf" srcId="{DB2B87B2-E8EF-47E7-87FA-2E21E1F74179}" destId="{2A21D126-6AFF-42B3-9921-AA3B53AABD64}" srcOrd="3" destOrd="0" presId="urn:microsoft.com/office/officeart/2005/8/layout/equation2"/>
    <dgm:cxn modelId="{93BC1258-9628-440F-95C8-B9500F24EBA9}" type="presParOf" srcId="{DB2B87B2-E8EF-47E7-87FA-2E21E1F74179}" destId="{0223FD71-0B45-47AE-8BE5-AD6020BD4EBC}" srcOrd="4" destOrd="0" presId="urn:microsoft.com/office/officeart/2005/8/layout/equation2"/>
    <dgm:cxn modelId="{A6560C1C-1583-4AAA-9012-9E0A65696466}" type="presParOf" srcId="{1E041C11-E7AF-4BA6-95AC-A12B81B0EF5A}" destId="{4FD477F2-3DD7-43E0-8DE8-4E278C1FA027}" srcOrd="1" destOrd="0" presId="urn:microsoft.com/office/officeart/2005/8/layout/equation2"/>
    <dgm:cxn modelId="{9F428E29-F2F7-4A31-B64B-83F5BF08575E}" type="presParOf" srcId="{4FD477F2-3DD7-43E0-8DE8-4E278C1FA027}" destId="{1FCA5234-EB50-4207-82B5-B73099F527F4}" srcOrd="0" destOrd="0" presId="urn:microsoft.com/office/officeart/2005/8/layout/equation2"/>
    <dgm:cxn modelId="{433A02CE-9259-4310-9B34-448B740CF6E0}" type="presParOf" srcId="{1E041C11-E7AF-4BA6-95AC-A12B81B0EF5A}" destId="{D4A71E8B-11A7-4B82-8F7E-F03ADE009FCB}" srcOrd="2" destOrd="0" presId="urn:microsoft.com/office/officeart/2005/8/layout/equati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89946-4101-4F0C-8F64-6781C6BBCF46}">
      <dsp:nvSpPr>
        <dsp:cNvPr id="0" name=""/>
        <dsp:cNvSpPr/>
      </dsp:nvSpPr>
      <dsp:spPr>
        <a:xfrm>
          <a:off x="3544792" y="0"/>
          <a:ext cx="1067419" cy="1067419"/>
        </a:xfrm>
        <a:prstGeom prst="ellipse">
          <a:avLst/>
        </a:prstGeom>
        <a:solidFill>
          <a:schemeClr val="accent5">
            <a:lumMod val="60000"/>
            <a:lumOff val="40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solidFill>
                <a:schemeClr val="tx1"/>
              </a:solidFill>
              <a:latin typeface="微软雅黑" pitchFamily="34" charset="-122"/>
              <a:ea typeface="微软雅黑" pitchFamily="34" charset="-122"/>
            </a:rPr>
            <a:t>政府主导制定</a:t>
          </a:r>
        </a:p>
      </dsp:txBody>
      <dsp:txXfrm>
        <a:off x="3701112" y="156320"/>
        <a:ext cx="754779" cy="754779"/>
      </dsp:txXfrm>
    </dsp:sp>
    <dsp:sp modelId="{C859A808-AE3F-4499-9610-6B3E6BD61180}">
      <dsp:nvSpPr>
        <dsp:cNvPr id="0" name=""/>
        <dsp:cNvSpPr/>
      </dsp:nvSpPr>
      <dsp:spPr>
        <a:xfrm>
          <a:off x="3768931" y="1153621"/>
          <a:ext cx="619103" cy="619103"/>
        </a:xfrm>
        <a:prstGeom prst="mathPlus">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zh-CN" altLang="en-US" sz="1000" kern="1200"/>
        </a:p>
      </dsp:txBody>
      <dsp:txXfrm>
        <a:off x="3850993" y="1390366"/>
        <a:ext cx="454979" cy="145613"/>
      </dsp:txXfrm>
    </dsp:sp>
    <dsp:sp modelId="{0223FD71-0B45-47AE-8BE5-AD6020BD4EBC}">
      <dsp:nvSpPr>
        <dsp:cNvPr id="0" name=""/>
        <dsp:cNvSpPr/>
      </dsp:nvSpPr>
      <dsp:spPr>
        <a:xfrm>
          <a:off x="3544792" y="1859398"/>
          <a:ext cx="1067419" cy="1067419"/>
        </a:xfrm>
        <a:prstGeom prst="ellipse">
          <a:avLst/>
        </a:prstGeom>
        <a:solidFill>
          <a:schemeClr val="accent5">
            <a:lumMod val="60000"/>
            <a:lumOff val="40000"/>
          </a:schemeClr>
        </a:solidFill>
        <a:ln w="25400" cap="flat" cmpd="sng" algn="ctr">
          <a:solidFill>
            <a:schemeClr val="accent5">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solidFill>
                <a:schemeClr val="tx1"/>
              </a:solidFill>
              <a:latin typeface="微软雅黑" pitchFamily="34" charset="-122"/>
              <a:ea typeface="微软雅黑" pitchFamily="34" charset="-122"/>
            </a:rPr>
            <a:t>市场自主制定</a:t>
          </a:r>
        </a:p>
      </dsp:txBody>
      <dsp:txXfrm>
        <a:off x="3701112" y="2015718"/>
        <a:ext cx="754779" cy="754779"/>
      </dsp:txXfrm>
    </dsp:sp>
    <dsp:sp modelId="{4FD477F2-3DD7-43E0-8DE8-4E278C1FA027}">
      <dsp:nvSpPr>
        <dsp:cNvPr id="0" name=""/>
        <dsp:cNvSpPr/>
      </dsp:nvSpPr>
      <dsp:spPr>
        <a:xfrm rot="58389">
          <a:off x="1403290" y="1244370"/>
          <a:ext cx="540519" cy="3970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1403299" y="1322774"/>
        <a:ext cx="421395" cy="238247"/>
      </dsp:txXfrm>
    </dsp:sp>
    <dsp:sp modelId="{D4A71E8B-11A7-4B82-8F7E-F03ADE009FCB}">
      <dsp:nvSpPr>
        <dsp:cNvPr id="0" name=""/>
        <dsp:cNvSpPr/>
      </dsp:nvSpPr>
      <dsp:spPr>
        <a:xfrm>
          <a:off x="33420" y="365763"/>
          <a:ext cx="2134838" cy="2134838"/>
        </a:xfrm>
        <a:prstGeom prst="ellipse">
          <a:avLst/>
        </a:prstGeom>
        <a:solidFill>
          <a:schemeClr val="accent2">
            <a:lumMod val="60000"/>
            <a:lumOff val="40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schemeClr val="tx1"/>
              </a:solidFill>
              <a:latin typeface="微软雅黑" pitchFamily="34" charset="-122"/>
              <a:ea typeface="微软雅黑" pitchFamily="34" charset="-122"/>
            </a:rPr>
            <a:t>政府单一供给</a:t>
          </a:r>
        </a:p>
      </dsp:txBody>
      <dsp:txXfrm>
        <a:off x="346060" y="678403"/>
        <a:ext cx="1509558" cy="1509558"/>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srcNode" val="vNodes"/>
                <dgm:param type="dstNode" val="lastNode"/>
                <dgm:param type="begPts" val="auto"/>
                <dgm:param type="endPts" val="auto"/>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BA7F06-2659-4020-A8A3-7DAFC4D81434}"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99D5EA-0738-47B9-8B4E-062B9768497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767D9-D9FB-4AD7-8850-8E4D1BF5E28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F406E1-6547-4BEE-8B54-82E54D9303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a:t>通过改革，把政府单一供给的现行标准体系，转变为由政府主导制定的标准和市场自主制定的标准共同构成的新型标准体系。政府主导制定的标准由</a:t>
            </a:r>
            <a:r>
              <a:rPr lang="en-US" altLang="zh-CN" dirty="0"/>
              <a:t>6</a:t>
            </a:r>
            <a:r>
              <a:rPr lang="zh-CN" altLang="en-US" dirty="0"/>
              <a:t>类整合精简为</a:t>
            </a:r>
            <a:r>
              <a:rPr lang="en-US" altLang="zh-CN" dirty="0"/>
              <a:t>4</a:t>
            </a:r>
            <a:r>
              <a:rPr lang="zh-CN" altLang="en-US" dirty="0"/>
              <a:t>类，分别是强制性国家标准和推荐性国家标准、推荐性行业标准、推荐性地方标准；市场自主制定的标准分为团体标准和企业标准。政府主导制定的标准侧重于保基本，市场自主制定的标准侧重于提高竞争力。同时建立完善与新型标准体系配套的标准化管理体制。</a:t>
            </a:r>
            <a:endParaRPr lang="zh-CN" altLang="en-US" dirty="0"/>
          </a:p>
        </p:txBody>
      </p:sp>
      <p:sp>
        <p:nvSpPr>
          <p:cNvPr id="4" name="灯片编号占位符 3"/>
          <p:cNvSpPr>
            <a:spLocks noGrp="1"/>
          </p:cNvSpPr>
          <p:nvPr>
            <p:ph type="sldNum" sz="quarter" idx="10"/>
          </p:nvPr>
        </p:nvSpPr>
        <p:spPr/>
        <p:txBody>
          <a:bodyPr/>
          <a:lstStyle/>
          <a:p>
            <a:fld id="{AC35AB64-5694-4AAA-B0EC-5A8115A2C1E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image" Target="../media/image3.png"/><Relationship Id="rId6" Type="http://schemas.openxmlformats.org/officeDocument/2006/relationships/oleObject" Target="../embeddings/oleObject3.bin"/><Relationship Id="rId5" Type="http://schemas.openxmlformats.org/officeDocument/2006/relationships/image" Target="../media/image2.png"/><Relationship Id="rId4" Type="http://schemas.openxmlformats.org/officeDocument/2006/relationships/oleObject" Target="../embeddings/oleObject2.bin"/><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3090" name="Group 18"/>
          <p:cNvGrpSpPr/>
          <p:nvPr/>
        </p:nvGrpSpPr>
        <p:grpSpPr bwMode="auto">
          <a:xfrm>
            <a:off x="0" y="633413"/>
            <a:ext cx="9144000" cy="2581273"/>
            <a:chOff x="0" y="390"/>
            <a:chExt cx="5760" cy="2202"/>
          </a:xfrm>
        </p:grpSpPr>
        <p:graphicFrame>
          <p:nvGraphicFramePr>
            <p:cNvPr id="3091" name="Object 19"/>
            <p:cNvGraphicFramePr>
              <a:graphicFrameLocks noChangeAspect="1"/>
            </p:cNvGraphicFramePr>
            <p:nvPr/>
          </p:nvGraphicFramePr>
          <p:xfrm>
            <a:off x="0" y="390"/>
            <a:ext cx="1962" cy="2202"/>
          </p:xfrm>
          <a:graphic>
            <a:graphicData uri="http://schemas.openxmlformats.org/presentationml/2006/ole">
              <mc:AlternateContent xmlns:mc="http://schemas.openxmlformats.org/markup-compatibility/2006">
                <mc:Choice xmlns:v="urn:schemas-microsoft-com:vml" Requires="v">
                  <p:oleObj spid="_x0000_s2049" name="Image" r:id="rId2" imgW="4241800" imgH="5397500" progId="">
                    <p:embed/>
                  </p:oleObj>
                </mc:Choice>
                <mc:Fallback>
                  <p:oleObj name="Image" r:id="rId2" imgW="4241800" imgH="5397500" progId="">
                    <p:embed/>
                    <p:pic>
                      <p:nvPicPr>
                        <p:cNvPr id="0" name="图片 2048" descr="image1"/>
                        <p:cNvPicPr>
                          <a:picLocks noChangeAspect="1"/>
                        </p:cNvPicPr>
                        <p:nvPr/>
                      </p:nvPicPr>
                      <p:blipFill>
                        <a:blip r:embed="rId3"/>
                        <a:stretch>
                          <a:fillRect/>
                        </a:stretch>
                      </p:blipFill>
                      <p:spPr>
                        <a:xfrm>
                          <a:off x="0" y="390"/>
                          <a:ext cx="1962" cy="2202"/>
                        </a:xfrm>
                        <a:prstGeom prst="rect">
                          <a:avLst/>
                        </a:prstGeom>
                        <a:noFill/>
                        <a:ln w="9525">
                          <a:noFill/>
                        </a:ln>
                      </p:spPr>
                    </p:pic>
                  </p:oleObj>
                </mc:Fallback>
              </mc:AlternateContent>
            </a:graphicData>
          </a:graphic>
        </p:graphicFrame>
        <p:graphicFrame>
          <p:nvGraphicFramePr>
            <p:cNvPr id="3092" name="Object 20"/>
            <p:cNvGraphicFramePr>
              <a:graphicFrameLocks noChangeAspect="1"/>
            </p:cNvGraphicFramePr>
            <p:nvPr/>
          </p:nvGraphicFramePr>
          <p:xfrm>
            <a:off x="3888" y="390"/>
            <a:ext cx="1872" cy="2202"/>
          </p:xfrm>
          <a:graphic>
            <a:graphicData uri="http://schemas.openxmlformats.org/presentationml/2006/ole">
              <mc:AlternateContent xmlns:mc="http://schemas.openxmlformats.org/markup-compatibility/2006">
                <mc:Choice xmlns:v="urn:schemas-microsoft-com:vml" Requires="v">
                  <p:oleObj spid="_x0000_s2050" name="Image" r:id="rId4" imgW="3263900" imgH="4864100" progId="">
                    <p:embed/>
                  </p:oleObj>
                </mc:Choice>
                <mc:Fallback>
                  <p:oleObj name="Image" r:id="rId4" imgW="3263900" imgH="4864100" progId="">
                    <p:embed/>
                    <p:pic>
                      <p:nvPicPr>
                        <p:cNvPr id="0" name="图片 2049" descr="image2"/>
                        <p:cNvPicPr>
                          <a:picLocks noChangeAspect="1"/>
                        </p:cNvPicPr>
                        <p:nvPr/>
                      </p:nvPicPr>
                      <p:blipFill>
                        <a:blip r:embed="rId5"/>
                        <a:stretch>
                          <a:fillRect/>
                        </a:stretch>
                      </p:blipFill>
                      <p:spPr>
                        <a:xfrm>
                          <a:off x="3888" y="390"/>
                          <a:ext cx="1872" cy="2202"/>
                        </a:xfrm>
                        <a:prstGeom prst="rect">
                          <a:avLst/>
                        </a:prstGeom>
                        <a:noFill/>
                        <a:ln w="9525">
                          <a:noFill/>
                        </a:ln>
                      </p:spPr>
                    </p:pic>
                  </p:oleObj>
                </mc:Fallback>
              </mc:AlternateContent>
            </a:graphicData>
          </a:graphic>
        </p:graphicFrame>
        <p:graphicFrame>
          <p:nvGraphicFramePr>
            <p:cNvPr id="3093" name="Object 21"/>
            <p:cNvGraphicFramePr>
              <a:graphicFrameLocks noChangeAspect="1"/>
            </p:cNvGraphicFramePr>
            <p:nvPr/>
          </p:nvGraphicFramePr>
          <p:xfrm>
            <a:off x="1958" y="390"/>
            <a:ext cx="1930" cy="2202"/>
          </p:xfrm>
          <a:graphic>
            <a:graphicData uri="http://schemas.openxmlformats.org/presentationml/2006/ole">
              <mc:AlternateContent xmlns:mc="http://schemas.openxmlformats.org/markup-compatibility/2006">
                <mc:Choice xmlns:v="urn:schemas-microsoft-com:vml" Requires="v">
                  <p:oleObj spid="_x0000_s2051" name="Image" r:id="rId6" imgW="3492500" imgH="4927600" progId="">
                    <p:embed/>
                  </p:oleObj>
                </mc:Choice>
                <mc:Fallback>
                  <p:oleObj name="Image" r:id="rId6" imgW="3492500" imgH="4927600" progId="">
                    <p:embed/>
                    <p:pic>
                      <p:nvPicPr>
                        <p:cNvPr id="0" name="图片 2050" descr="image3"/>
                        <p:cNvPicPr>
                          <a:picLocks noChangeAspect="1"/>
                        </p:cNvPicPr>
                        <p:nvPr/>
                      </p:nvPicPr>
                      <p:blipFill>
                        <a:blip r:embed="rId7"/>
                        <a:stretch>
                          <a:fillRect/>
                        </a:stretch>
                      </p:blipFill>
                      <p:spPr>
                        <a:xfrm>
                          <a:off x="1958" y="390"/>
                          <a:ext cx="1930" cy="2202"/>
                        </a:xfrm>
                        <a:prstGeom prst="rect">
                          <a:avLst/>
                        </a:prstGeom>
                        <a:noFill/>
                        <a:ln w="9525">
                          <a:noFill/>
                        </a:ln>
                      </p:spPr>
                    </p:pic>
                  </p:oleObj>
                </mc:Fallback>
              </mc:AlternateContent>
            </a:graphicData>
          </a:graphic>
        </p:graphicFrame>
      </p:grpSp>
      <p:sp>
        <p:nvSpPr>
          <p:cNvPr id="3089" name="Rectangle 17"/>
          <p:cNvSpPr>
            <a:spLocks noChangeArrowheads="1"/>
          </p:cNvSpPr>
          <p:nvPr/>
        </p:nvSpPr>
        <p:spPr bwMode="gray">
          <a:xfrm>
            <a:off x="0" y="0"/>
            <a:ext cx="9144000" cy="609600"/>
          </a:xfrm>
          <a:prstGeom prst="rect">
            <a:avLst/>
          </a:prstGeom>
          <a:gradFill rotWithShape="1">
            <a:gsLst>
              <a:gs pos="0">
                <a:schemeClr val="tx1"/>
              </a:gs>
              <a:gs pos="100000">
                <a:schemeClr val="tx2"/>
              </a:gs>
            </a:gsLst>
            <a:lin ang="0" scaled="1"/>
          </a:gradFill>
          <a:ln w="9525">
            <a:noFill/>
            <a:miter lim="800000"/>
          </a:ln>
          <a:effectLst/>
        </p:spPr>
        <p:txBody>
          <a:bodyPr wrap="none" anchor="ctr"/>
          <a:lstStyle/>
          <a:p>
            <a:endParaRPr lang="zh-CN" altLang="en-US"/>
          </a:p>
        </p:txBody>
      </p:sp>
      <p:sp>
        <p:nvSpPr>
          <p:cNvPr id="3074" name="Rectangle 2"/>
          <p:cNvSpPr>
            <a:spLocks noGrp="1" noChangeArrowheads="1"/>
          </p:cNvSpPr>
          <p:nvPr>
            <p:ph type="ctrTitle"/>
          </p:nvPr>
        </p:nvSpPr>
        <p:spPr bwMode="gray">
          <a:xfrm>
            <a:off x="457200" y="3643314"/>
            <a:ext cx="8229600" cy="762000"/>
          </a:xfrm>
        </p:spPr>
        <p:txBody>
          <a:bodyPr/>
          <a:lstStyle>
            <a:lvl1pPr algn="ctr">
              <a:defRPr>
                <a:solidFill>
                  <a:schemeClr val="tx1"/>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en-US" altLang="zh-CN" dirty="0"/>
          </a:p>
        </p:txBody>
      </p:sp>
      <p:sp>
        <p:nvSpPr>
          <p:cNvPr id="3075" name="Rectangle 3"/>
          <p:cNvSpPr>
            <a:spLocks noGrp="1" noChangeArrowheads="1"/>
          </p:cNvSpPr>
          <p:nvPr>
            <p:ph type="subTitle" idx="1"/>
          </p:nvPr>
        </p:nvSpPr>
        <p:spPr bwMode="gray">
          <a:xfrm>
            <a:off x="1524000" y="4948238"/>
            <a:ext cx="5943600" cy="609600"/>
          </a:xfrm>
        </p:spPr>
        <p:txBody>
          <a:bodyPr/>
          <a:lstStyle>
            <a:lvl1pPr marL="0" indent="0" algn="ctr">
              <a:buFont typeface="Wingdings" panose="05000000000000000000" pitchFamily="2" charset="2"/>
              <a:buNone/>
              <a:defRPr sz="2000" b="0">
                <a:solidFill>
                  <a:schemeClr val="tx1"/>
                </a:solidFill>
                <a:latin typeface="微软雅黑" panose="020B0503020204020204" pitchFamily="34" charset="-122"/>
                <a:ea typeface="微软雅黑" panose="020B0503020204020204" pitchFamily="34" charset="-122"/>
              </a:defRPr>
            </a:lvl1pPr>
          </a:lstStyle>
          <a:p>
            <a:r>
              <a:rPr lang="zh-CN" altLang="en-US" dirty="0" smtClean="0"/>
              <a:t>单击此处编辑母版副标题样式</a:t>
            </a:r>
            <a:endParaRPr lang="en-US" altLang="zh-CN" dirty="0"/>
          </a:p>
        </p:txBody>
      </p:sp>
      <p:sp>
        <p:nvSpPr>
          <p:cNvPr id="3076" name="Rectangle 4"/>
          <p:cNvSpPr>
            <a:spLocks noGrp="1" noChangeArrowheads="1"/>
          </p:cNvSpPr>
          <p:nvPr>
            <p:ph type="dt" sz="half" idx="2"/>
          </p:nvPr>
        </p:nvSpPr>
        <p:spPr>
          <a:xfrm>
            <a:off x="457200" y="6553200"/>
            <a:ext cx="2133600" cy="168275"/>
          </a:xfrm>
        </p:spPr>
        <p:txBody>
          <a:bodyPr/>
          <a:lstStyle>
            <a:lvl1pPr>
              <a:defRPr sz="1400">
                <a:latin typeface="Times New Roman" panose="02020603050405020304" pitchFamily="18" charset="0"/>
              </a:defRPr>
            </a:lvl1pPr>
          </a:lstStyle>
          <a:p>
            <a:fld id="{8F1699A8-F926-488F-92DF-B71A589188A8}" type="datetime1">
              <a:rPr lang="zh-CN" altLang="en-US" smtClean="0"/>
            </a:fld>
            <a:endParaRPr lang="en-US" altLang="zh-CN"/>
          </a:p>
        </p:txBody>
      </p:sp>
      <p:sp>
        <p:nvSpPr>
          <p:cNvPr id="3077" name="Rectangle 5"/>
          <p:cNvSpPr>
            <a:spLocks noGrp="1" noChangeArrowheads="1"/>
          </p:cNvSpPr>
          <p:nvPr>
            <p:ph type="ftr" sz="quarter" idx="3"/>
          </p:nvPr>
        </p:nvSpPr>
        <p:spPr>
          <a:xfrm>
            <a:off x="3124200" y="6551613"/>
            <a:ext cx="2895600" cy="169862"/>
          </a:xfrm>
        </p:spPr>
        <p:txBody>
          <a:bodyPr/>
          <a:lstStyle>
            <a:lvl1pPr algn="ctr">
              <a:defRPr sz="1400">
                <a:latin typeface="Times New Roman" panose="02020603050405020304" pitchFamily="18" charset="0"/>
              </a:defRPr>
            </a:lvl1pPr>
          </a:lstStyle>
          <a:p>
            <a:endParaRPr lang="en-US" altLang="zh-CN"/>
          </a:p>
        </p:txBody>
      </p:sp>
      <p:sp>
        <p:nvSpPr>
          <p:cNvPr id="3078" name="Rectangle 6"/>
          <p:cNvSpPr>
            <a:spLocks noGrp="1" noChangeArrowheads="1"/>
          </p:cNvSpPr>
          <p:nvPr>
            <p:ph type="sldNum" sz="quarter" idx="4"/>
          </p:nvPr>
        </p:nvSpPr>
        <p:spPr>
          <a:xfrm>
            <a:off x="6553200" y="6553200"/>
            <a:ext cx="2133600" cy="168275"/>
          </a:xfrm>
        </p:spPr>
        <p:txBody>
          <a:bodyPr/>
          <a:lstStyle>
            <a:lvl1pPr algn="r">
              <a:defRPr sz="1400">
                <a:latin typeface="Times New Roman" panose="02020603050405020304" pitchFamily="18" charset="0"/>
              </a:defRPr>
            </a:lvl1pPr>
          </a:lstStyle>
          <a:p>
            <a:fld id="{FA4EAC81-8556-4C38-A5B5-80983AF3EE05}"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85720" y="319088"/>
            <a:ext cx="6572296" cy="563562"/>
          </a:xfrm>
        </p:spPr>
        <p:txBody>
          <a:bodyPr/>
          <a:lstStyle>
            <a:lvl1pPr algn="l">
              <a:defRPr sz="3200" baseline="0">
                <a:latin typeface="+mj-ea"/>
                <a:ea typeface="+mj-ea"/>
                <a:cs typeface="Times New Roman" panose="02020603050405020304" pitchFamily="18" charset="0"/>
              </a:defRPr>
            </a:lvl1pPr>
          </a:lstStyle>
          <a:p>
            <a:r>
              <a:rPr lang="zh-CN" altLang="en-US" dirty="0" smtClean="0"/>
              <a:t>单击此处编辑母版标题样式</a:t>
            </a:r>
            <a:endParaRPr lang="zh-CN" altLang="en-US" dirty="0"/>
          </a:p>
        </p:txBody>
      </p:sp>
      <p:sp>
        <p:nvSpPr>
          <p:cNvPr id="3" name="内容占位符 2"/>
          <p:cNvSpPr>
            <a:spLocks noGrp="1"/>
          </p:cNvSpPr>
          <p:nvPr>
            <p:ph idx="1" hasCustomPrompt="1"/>
          </p:nvPr>
        </p:nvSpPr>
        <p:spPr>
          <a:xfrm>
            <a:off x="323528" y="1371600"/>
            <a:ext cx="7941568" cy="4953000"/>
          </a:xfrm>
        </p:spPr>
        <p:txBody>
          <a:bodyPr/>
          <a:lstStyle>
            <a:lvl1pPr algn="just">
              <a:lnSpc>
                <a:spcPct val="150000"/>
              </a:lnSpc>
              <a:defRPr baseline="0">
                <a:latin typeface="+mj-ea"/>
                <a:ea typeface="+mj-ea"/>
                <a:cs typeface="Times New Roman" panose="02020603050405020304" pitchFamily="18" charset="0"/>
              </a:defRPr>
            </a:lvl1pPr>
            <a:lvl2pPr algn="just">
              <a:lnSpc>
                <a:spcPct val="150000"/>
              </a:lnSpc>
              <a:defRPr sz="2400" baseline="0">
                <a:latin typeface="+mj-ea"/>
                <a:ea typeface="+mj-ea"/>
                <a:cs typeface="Times New Roman" panose="02020603050405020304" pitchFamily="18" charset="0"/>
              </a:defRPr>
            </a:lvl2pPr>
            <a:lvl3pPr algn="just">
              <a:lnSpc>
                <a:spcPct val="150000"/>
              </a:lnSpc>
              <a:defRPr sz="2000" baseline="0">
                <a:latin typeface="+mj-ea"/>
                <a:ea typeface="+mj-ea"/>
                <a:cs typeface="Times New Roman" panose="02020603050405020304" pitchFamily="18" charset="0"/>
              </a:defRPr>
            </a:lvl3pPr>
            <a:lvl4pPr algn="just">
              <a:lnSpc>
                <a:spcPct val="150000"/>
              </a:lnSpc>
              <a:defRPr>
                <a:latin typeface="+mj-ea"/>
                <a:ea typeface="+mj-ea"/>
                <a:cs typeface="Times New Roman" panose="02020603050405020304" pitchFamily="18" charset="0"/>
              </a:defRPr>
            </a:lvl4pPr>
            <a:lvl5pPr algn="just">
              <a:defRPr>
                <a:latin typeface="Times New Roman" panose="02020603050405020304" pitchFamily="18" charset="0"/>
                <a:cs typeface="Times New Roman" panose="02020603050405020304" pitchFamily="18" charset="0"/>
              </a:defRPr>
            </a:lvl5pPr>
          </a:lstStyle>
          <a:p>
            <a:pPr lvl="0"/>
            <a:r>
              <a:rPr lang="zh-CN" altLang="en-US" dirty="0" smtClean="0"/>
              <a:t>单击此处编辑母版文本样式 </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fld id="{EECD3101-BDD6-4ADA-8981-76DAF5A1EDCF}" type="datetime1">
              <a:rPr lang="zh-CN" altLang="en-US" smtClean="0"/>
            </a:fld>
            <a:endParaRPr lang="en-US" altLang="zh-CN"/>
          </a:p>
        </p:txBody>
      </p:sp>
      <p:sp>
        <p:nvSpPr>
          <p:cNvPr id="5" name="页脚占位符 4"/>
          <p:cNvSpPr>
            <a:spLocks noGrp="1"/>
          </p:cNvSpPr>
          <p:nvPr>
            <p:ph type="ftr" sz="quarter" idx="11"/>
          </p:nvPr>
        </p:nvSpPr>
        <p:spPr>
          <a:xfrm>
            <a:off x="3000364" y="6477000"/>
            <a:ext cx="2895600" cy="320675"/>
          </a:xfrm>
        </p:spPr>
        <p:txBody>
          <a:bodyPr/>
          <a:lstStyle>
            <a:lvl1pPr>
              <a:defRPr/>
            </a:lvl1pPr>
          </a:lstStyle>
          <a:p>
            <a:endParaRPr lang="en-US" altLang="zh-CN" dirty="0"/>
          </a:p>
        </p:txBody>
      </p:sp>
      <p:sp>
        <p:nvSpPr>
          <p:cNvPr id="6" name="灯片编号占位符 5"/>
          <p:cNvSpPr>
            <a:spLocks noGrp="1"/>
          </p:cNvSpPr>
          <p:nvPr>
            <p:ph type="sldNum" sz="quarter" idx="12"/>
          </p:nvPr>
        </p:nvSpPr>
        <p:spPr>
          <a:xfrm>
            <a:off x="6715140" y="6480175"/>
            <a:ext cx="2133600" cy="320675"/>
          </a:xfrm>
        </p:spPr>
        <p:txBody>
          <a:bodyPr/>
          <a:lstStyle>
            <a:lvl1pPr algn="r">
              <a:defRPr/>
            </a:lvl1pPr>
          </a:lstStyle>
          <a:p>
            <a:fld id="{8F876015-B6FE-4E90-A246-6826E3503800}" type="slidenum">
              <a:rPr lang="en-US" altLang="zh-CN" smtClean="0"/>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fld id="{CB9A20CA-9605-435F-A37F-C73CA29EFB31}" type="datetime1">
              <a:rPr lang="zh-CN" altLang="en-US" smtClean="0"/>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EB1FACA-E91A-4BE5-9A32-710D7B3F21FE}"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CC4FDA1C-FDA1-4685-846D-3B455C859574}" type="datetime1">
              <a:rPr lang="zh-CN" altLang="en-US" smtClean="0"/>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BDFC2A0-D0BD-4D30-B220-676A5979C53A}"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1CB7BDC3-C7B4-437A-BC80-4CC7B3CBE363}" type="datetime1">
              <a:rPr lang="zh-CN" altLang="en-US" smtClean="0"/>
            </a:fld>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F44A04F0-B6C3-467C-A035-0BEDD813D819}"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77599D30-F865-49EA-BEDB-E99FC104ACF9}" type="datetime1">
              <a:rPr lang="zh-CN" altLang="en-US" smtClean="0"/>
            </a:fld>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7CC977DE-7AC2-4E26-AA4D-7FA8421342BE}"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BDCCD95-823D-4744-B03F-9B1EE3E647CF}" type="datetime1">
              <a:rPr lang="zh-CN" altLang="en-US" smtClean="0"/>
            </a:fld>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E6AA0E7A-1922-438E-8164-AD88723F5B72}"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fld id="{011F0F27-59CC-4310-B034-7D1440868D94}" type="datetime1">
              <a:rPr lang="zh-CN" altLang="en-US" smtClean="0"/>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4787454-68B4-435C-BB9F-131C7E57EFDF}"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fld id="{C382A723-9969-407C-86C9-CB6727205AC5}" type="datetime1">
              <a:rPr lang="zh-CN" altLang="en-US" smtClean="0"/>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27C45788-86D5-4D42-9950-8863789075DA}"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7186B7F-DFD8-4B03-9575-0E50AAAE0FCE}" type="datetime1">
              <a:rPr lang="zh-CN" altLang="en-US" smtClean="0"/>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2A07585-0EFB-4470-98F6-876F91A841B9}"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319088"/>
            <a:ext cx="2057400" cy="60055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319088"/>
            <a:ext cx="6019800" cy="60055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FACF875-4D48-4BB8-9F52-22CE10568DC9}" type="datetime1">
              <a:rPr lang="zh-CN" altLang="en-US" smtClean="0"/>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6623400-5073-49A6-8030-1F474BCCD85A}" type="slidenum">
              <a:rPr lang="en-US" altLang="zh-CN"/>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319088"/>
            <a:ext cx="6172200" cy="563562"/>
          </a:xfrm>
        </p:spPr>
        <p:txBody>
          <a:bodyPr/>
          <a:lstStyle/>
          <a:p>
            <a:r>
              <a:rPr lang="zh-CN" altLang="en-US" smtClean="0"/>
              <a:t>单击此处编辑母版标题样式</a:t>
            </a:r>
            <a:endParaRPr lang="zh-CN" altLang="en-US"/>
          </a:p>
        </p:txBody>
      </p:sp>
      <p:sp>
        <p:nvSpPr>
          <p:cNvPr id="3" name="表格占位符 2"/>
          <p:cNvSpPr>
            <a:spLocks noGrp="1"/>
          </p:cNvSpPr>
          <p:nvPr>
            <p:ph type="tbl" idx="1" hasCustomPrompt="1"/>
          </p:nvPr>
        </p:nvSpPr>
        <p:spPr>
          <a:xfrm>
            <a:off x="457200" y="1371600"/>
            <a:ext cx="8229600" cy="4953000"/>
          </a:xfrm>
        </p:spPr>
        <p:txBody>
          <a:bodyPr/>
          <a:lstStyle/>
          <a:p>
            <a:r>
              <a:rPr lang="zh-CN" altLang="en-US" smtClean="0"/>
              <a:t>单击图标添加表格</a:t>
            </a:r>
            <a:endParaRPr lang="zh-CN" altLang="en-US"/>
          </a:p>
        </p:txBody>
      </p:sp>
      <p:sp>
        <p:nvSpPr>
          <p:cNvPr id="4" name="日期占位符 3"/>
          <p:cNvSpPr>
            <a:spLocks noGrp="1"/>
          </p:cNvSpPr>
          <p:nvPr>
            <p:ph type="dt" sz="half" idx="10"/>
          </p:nvPr>
        </p:nvSpPr>
        <p:spPr>
          <a:xfrm>
            <a:off x="333375" y="6489700"/>
            <a:ext cx="2133600" cy="320675"/>
          </a:xfrm>
        </p:spPr>
        <p:txBody>
          <a:bodyPr/>
          <a:lstStyle>
            <a:lvl1pPr>
              <a:defRPr/>
            </a:lvl1pPr>
          </a:lstStyle>
          <a:p>
            <a:fld id="{E60BE3DE-235B-4530-8B21-BC9D92D5256B}" type="datetime1">
              <a:rPr lang="zh-CN" altLang="en-US" smtClean="0"/>
            </a:fld>
            <a:endParaRPr lang="en-US" altLang="zh-CN"/>
          </a:p>
        </p:txBody>
      </p:sp>
      <p:sp>
        <p:nvSpPr>
          <p:cNvPr id="5" name="页脚占位符 4"/>
          <p:cNvSpPr>
            <a:spLocks noGrp="1"/>
          </p:cNvSpPr>
          <p:nvPr>
            <p:ph type="ftr" sz="quarter" idx="11"/>
          </p:nvPr>
        </p:nvSpPr>
        <p:spPr>
          <a:xfrm>
            <a:off x="5867400" y="6477000"/>
            <a:ext cx="2895600" cy="320675"/>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3200400" y="6480175"/>
            <a:ext cx="2133600" cy="320675"/>
          </a:xfrm>
        </p:spPr>
        <p:txBody>
          <a:bodyPr/>
          <a:lstStyle>
            <a:lvl1pPr>
              <a:defRPr/>
            </a:lvl1pPr>
          </a:lstStyle>
          <a:p>
            <a:fld id="{0B3A3BA2-9BF6-4A61-9B0D-EDE513056374}"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vmlDrawing" Target="../drawings/vmlDrawing2.vml"/><Relationship Id="rId18" Type="http://schemas.openxmlformats.org/officeDocument/2006/relationships/image" Target="../media/image3.png"/><Relationship Id="rId17" Type="http://schemas.openxmlformats.org/officeDocument/2006/relationships/oleObject" Target="../embeddings/oleObject6.bin"/><Relationship Id="rId16" Type="http://schemas.openxmlformats.org/officeDocument/2006/relationships/image" Target="../media/image2.png"/><Relationship Id="rId15" Type="http://schemas.openxmlformats.org/officeDocument/2006/relationships/oleObject" Target="../embeddings/oleObject5.bin"/><Relationship Id="rId14" Type="http://schemas.openxmlformats.org/officeDocument/2006/relationships/image" Target="../media/image1.png"/><Relationship Id="rId13" Type="http://schemas.openxmlformats.org/officeDocument/2006/relationships/oleObject" Target="../embeddings/oleObject4.bin"/><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ltGray">
          <a:xfrm>
            <a:off x="8356600" y="981075"/>
            <a:ext cx="787400" cy="5876925"/>
          </a:xfrm>
          <a:prstGeom prst="rect">
            <a:avLst/>
          </a:prstGeom>
          <a:solidFill>
            <a:schemeClr val="bg2"/>
          </a:solidFill>
          <a:ln w="9525">
            <a:noFill/>
            <a:miter lim="800000"/>
          </a:ln>
          <a:effectLst/>
        </p:spPr>
        <p:txBody>
          <a:bodyPr wrap="none" anchor="ctr"/>
          <a:lstStyle/>
          <a:p>
            <a:endParaRPr lang="zh-CN" altLang="en-US"/>
          </a:p>
        </p:txBody>
      </p:sp>
      <p:sp>
        <p:nvSpPr>
          <p:cNvPr id="1045" name="Line 21"/>
          <p:cNvSpPr>
            <a:spLocks noChangeShapeType="1"/>
          </p:cNvSpPr>
          <p:nvPr/>
        </p:nvSpPr>
        <p:spPr bwMode="auto">
          <a:xfrm>
            <a:off x="425450" y="6524625"/>
            <a:ext cx="8353425" cy="0"/>
          </a:xfrm>
          <a:prstGeom prst="line">
            <a:avLst/>
          </a:prstGeom>
          <a:noFill/>
          <a:ln w="9525">
            <a:solidFill>
              <a:schemeClr val="tx1"/>
            </a:solidFill>
            <a:round/>
          </a:ln>
          <a:effectLst/>
        </p:spPr>
        <p:txBody>
          <a:bodyPr/>
          <a:lstStyle/>
          <a:p>
            <a:endParaRPr lang="zh-CN" altLang="en-US"/>
          </a:p>
        </p:txBody>
      </p:sp>
      <p:sp>
        <p:nvSpPr>
          <p:cNvPr id="1040" name="Rectangle 16"/>
          <p:cNvSpPr>
            <a:spLocks noChangeArrowheads="1"/>
          </p:cNvSpPr>
          <p:nvPr/>
        </p:nvSpPr>
        <p:spPr bwMode="gray">
          <a:xfrm>
            <a:off x="0" y="0"/>
            <a:ext cx="9144000" cy="981075"/>
          </a:xfrm>
          <a:prstGeom prst="rect">
            <a:avLst/>
          </a:prstGeom>
          <a:gradFill rotWithShape="1">
            <a:gsLst>
              <a:gs pos="0">
                <a:schemeClr val="tx1"/>
              </a:gs>
              <a:gs pos="100000">
                <a:schemeClr val="tx2"/>
              </a:gs>
            </a:gsLst>
            <a:lin ang="0" scaled="1"/>
          </a:gradFill>
          <a:ln w="9525">
            <a:noFill/>
            <a:miter lim="800000"/>
          </a:ln>
          <a:effectLst/>
        </p:spPr>
        <p:txBody>
          <a:bodyPr wrap="none" anchor="ctr"/>
          <a:lstStyle/>
          <a:p>
            <a:endParaRPr lang="zh-CN" altLang="en-US"/>
          </a:p>
        </p:txBody>
      </p:sp>
      <p:grpSp>
        <p:nvGrpSpPr>
          <p:cNvPr id="1041" name="Group 17"/>
          <p:cNvGrpSpPr/>
          <p:nvPr/>
        </p:nvGrpSpPr>
        <p:grpSpPr bwMode="auto">
          <a:xfrm>
            <a:off x="6729413" y="-11113"/>
            <a:ext cx="2414587" cy="992188"/>
            <a:chOff x="0" y="390"/>
            <a:chExt cx="5760" cy="2202"/>
          </a:xfrm>
        </p:grpSpPr>
        <p:graphicFrame>
          <p:nvGraphicFramePr>
            <p:cNvPr id="1042" name="Object 18"/>
            <p:cNvGraphicFramePr>
              <a:graphicFrameLocks noChangeAspect="1"/>
            </p:cNvGraphicFramePr>
            <p:nvPr/>
          </p:nvGraphicFramePr>
          <p:xfrm>
            <a:off x="0" y="390"/>
            <a:ext cx="1962" cy="2202"/>
          </p:xfrm>
          <a:graphic>
            <a:graphicData uri="http://schemas.openxmlformats.org/presentationml/2006/ole">
              <mc:AlternateContent xmlns:mc="http://schemas.openxmlformats.org/markup-compatibility/2006">
                <mc:Choice xmlns:v="urn:schemas-microsoft-com:vml" Requires="v">
                  <p:oleObj spid="_x0000_s1025" name="Image" r:id="rId13" imgW="4241800" imgH="5397500" progId="">
                    <p:embed/>
                  </p:oleObj>
                </mc:Choice>
                <mc:Fallback>
                  <p:oleObj name="Image" r:id="rId13" imgW="4241800" imgH="5397500" progId="">
                    <p:embed/>
                    <p:pic>
                      <p:nvPicPr>
                        <p:cNvPr id="0" name="图片 1024" descr="image1"/>
                        <p:cNvPicPr>
                          <a:picLocks noChangeAspect="1"/>
                        </p:cNvPicPr>
                        <p:nvPr/>
                      </p:nvPicPr>
                      <p:blipFill>
                        <a:blip r:embed="rId14"/>
                        <a:stretch>
                          <a:fillRect/>
                        </a:stretch>
                      </p:blipFill>
                      <p:spPr>
                        <a:xfrm>
                          <a:off x="0" y="390"/>
                          <a:ext cx="1962" cy="2202"/>
                        </a:xfrm>
                        <a:prstGeom prst="rect">
                          <a:avLst/>
                        </a:prstGeom>
                        <a:noFill/>
                        <a:ln w="9525">
                          <a:noFill/>
                        </a:ln>
                      </p:spPr>
                    </p:pic>
                  </p:oleObj>
                </mc:Fallback>
              </mc:AlternateContent>
            </a:graphicData>
          </a:graphic>
        </p:graphicFrame>
        <p:graphicFrame>
          <p:nvGraphicFramePr>
            <p:cNvPr id="1043" name="Object 19"/>
            <p:cNvGraphicFramePr>
              <a:graphicFrameLocks noChangeAspect="1"/>
            </p:cNvGraphicFramePr>
            <p:nvPr/>
          </p:nvGraphicFramePr>
          <p:xfrm>
            <a:off x="3888" y="390"/>
            <a:ext cx="1872" cy="2202"/>
          </p:xfrm>
          <a:graphic>
            <a:graphicData uri="http://schemas.openxmlformats.org/presentationml/2006/ole">
              <mc:AlternateContent xmlns:mc="http://schemas.openxmlformats.org/markup-compatibility/2006">
                <mc:Choice xmlns:v="urn:schemas-microsoft-com:vml" Requires="v">
                  <p:oleObj spid="_x0000_s1046" name="Image" r:id="rId15" imgW="3263900" imgH="4864100" progId="">
                    <p:embed/>
                  </p:oleObj>
                </mc:Choice>
                <mc:Fallback>
                  <p:oleObj name="Image" r:id="rId15" imgW="3263900" imgH="4864100" progId="">
                    <p:embed/>
                    <p:pic>
                      <p:nvPicPr>
                        <p:cNvPr id="0" name="图片 1045" descr="image2"/>
                        <p:cNvPicPr>
                          <a:picLocks noChangeAspect="1"/>
                        </p:cNvPicPr>
                        <p:nvPr/>
                      </p:nvPicPr>
                      <p:blipFill>
                        <a:blip r:embed="rId16"/>
                        <a:stretch>
                          <a:fillRect/>
                        </a:stretch>
                      </p:blipFill>
                      <p:spPr>
                        <a:xfrm>
                          <a:off x="3888" y="390"/>
                          <a:ext cx="1872" cy="2202"/>
                        </a:xfrm>
                        <a:prstGeom prst="rect">
                          <a:avLst/>
                        </a:prstGeom>
                        <a:noFill/>
                        <a:ln w="9525">
                          <a:noFill/>
                        </a:ln>
                      </p:spPr>
                    </p:pic>
                  </p:oleObj>
                </mc:Fallback>
              </mc:AlternateContent>
            </a:graphicData>
          </a:graphic>
        </p:graphicFrame>
        <p:graphicFrame>
          <p:nvGraphicFramePr>
            <p:cNvPr id="1044" name="Object 20"/>
            <p:cNvGraphicFramePr>
              <a:graphicFrameLocks noChangeAspect="1"/>
            </p:cNvGraphicFramePr>
            <p:nvPr/>
          </p:nvGraphicFramePr>
          <p:xfrm>
            <a:off x="1958" y="390"/>
            <a:ext cx="1930" cy="2202"/>
          </p:xfrm>
          <a:graphic>
            <a:graphicData uri="http://schemas.openxmlformats.org/presentationml/2006/ole">
              <mc:AlternateContent xmlns:mc="http://schemas.openxmlformats.org/markup-compatibility/2006">
                <mc:Choice xmlns:v="urn:schemas-microsoft-com:vml" Requires="v">
                  <p:oleObj spid="_x0000_s1047" name="Image" r:id="rId17" imgW="3492500" imgH="4927600" progId="">
                    <p:embed/>
                  </p:oleObj>
                </mc:Choice>
                <mc:Fallback>
                  <p:oleObj name="Image" r:id="rId17" imgW="3492500" imgH="4927600" progId="">
                    <p:embed/>
                    <p:pic>
                      <p:nvPicPr>
                        <p:cNvPr id="0" name="图片 1046" descr="image3"/>
                        <p:cNvPicPr>
                          <a:picLocks noChangeAspect="1"/>
                        </p:cNvPicPr>
                        <p:nvPr/>
                      </p:nvPicPr>
                      <p:blipFill>
                        <a:blip r:embed="rId18"/>
                        <a:stretch>
                          <a:fillRect/>
                        </a:stretch>
                      </p:blipFill>
                      <p:spPr>
                        <a:xfrm>
                          <a:off x="1958" y="390"/>
                          <a:ext cx="1930" cy="2202"/>
                        </a:xfrm>
                        <a:prstGeom prst="rect">
                          <a:avLst/>
                        </a:prstGeom>
                        <a:noFill/>
                        <a:ln w="9525">
                          <a:noFill/>
                        </a:ln>
                      </p:spPr>
                    </p:pic>
                  </p:oleObj>
                </mc:Fallback>
              </mc:AlternateContent>
            </a:graphicData>
          </a:graphic>
        </p:graphicFrame>
      </p:grpSp>
      <p:sp>
        <p:nvSpPr>
          <p:cNvPr id="1027" name="Rectangle 3"/>
          <p:cNvSpPr>
            <a:spLocks noGrp="1" noChangeArrowheads="1"/>
          </p:cNvSpPr>
          <p:nvPr>
            <p:ph type="body" idx="1"/>
          </p:nvPr>
        </p:nvSpPr>
        <p:spPr bwMode="auto">
          <a:xfrm>
            <a:off x="35496" y="1371600"/>
            <a:ext cx="8229600" cy="4953000"/>
          </a:xfrm>
          <a:prstGeom prst="rect">
            <a:avLst/>
          </a:prstGeom>
          <a:noFill/>
          <a:ln w="9525">
            <a:noFill/>
            <a:miter lim="800000"/>
          </a:ln>
          <a:effectLst/>
        </p:spPr>
        <p:txBody>
          <a:bodyPr vert="horz" wrap="square" lIns="91440" tIns="45720" rIns="91440" bIns="45720" numCol="1" anchor="t" anchorCtr="0" compatLnSpc="1"/>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altLang="zh-CN" dirty="0" smtClean="0"/>
          </a:p>
        </p:txBody>
      </p:sp>
      <p:sp>
        <p:nvSpPr>
          <p:cNvPr id="1028" name="Rectangle 4"/>
          <p:cNvSpPr>
            <a:spLocks noGrp="1" noChangeArrowheads="1"/>
          </p:cNvSpPr>
          <p:nvPr>
            <p:ph type="dt" sz="half" idx="2"/>
          </p:nvPr>
        </p:nvSpPr>
        <p:spPr bwMode="auto">
          <a:xfrm>
            <a:off x="333375" y="6489700"/>
            <a:ext cx="2133600" cy="320675"/>
          </a:xfrm>
          <a:prstGeom prst="rect">
            <a:avLst/>
          </a:prstGeom>
          <a:noFill/>
          <a:ln w="9525">
            <a:noFill/>
            <a:miter lim="800000"/>
          </a:ln>
          <a:effectLst/>
        </p:spPr>
        <p:txBody>
          <a:bodyPr vert="horz" wrap="square" lIns="91440" tIns="45720" rIns="91440" bIns="45720" numCol="1" anchor="t" anchorCtr="0" compatLnSpc="1"/>
          <a:lstStyle>
            <a:lvl1pPr>
              <a:defRPr sz="1200">
                <a:effectLst>
                  <a:outerShdw blurRad="38100" dist="38100" dir="2700000" algn="tl">
                    <a:srgbClr val="C0C0C0"/>
                  </a:outerShdw>
                </a:effectLst>
                <a:latin typeface="+mn-lt"/>
                <a:ea typeface="宋体" panose="02010600030101010101" pitchFamily="2" charset="-122"/>
              </a:defRPr>
            </a:lvl1pPr>
          </a:lstStyle>
          <a:p>
            <a:fld id="{6EA31316-7DFB-4CED-8C2E-604CE5437113}" type="datetime1">
              <a:rPr lang="zh-CN" altLang="en-US" smtClean="0"/>
            </a:fld>
            <a:endParaRPr lang="en-US" altLang="zh-CN"/>
          </a:p>
        </p:txBody>
      </p:sp>
      <p:sp>
        <p:nvSpPr>
          <p:cNvPr id="1029" name="Rectangle 5"/>
          <p:cNvSpPr>
            <a:spLocks noGrp="1" noChangeArrowheads="1"/>
          </p:cNvSpPr>
          <p:nvPr>
            <p:ph type="ftr" sz="quarter" idx="3"/>
          </p:nvPr>
        </p:nvSpPr>
        <p:spPr bwMode="auto">
          <a:xfrm>
            <a:off x="5867400" y="6477000"/>
            <a:ext cx="2895600" cy="320675"/>
          </a:xfrm>
          <a:prstGeom prst="rect">
            <a:avLst/>
          </a:prstGeom>
          <a:noFill/>
          <a:ln w="9525">
            <a:noFill/>
            <a:miter lim="800000"/>
          </a:ln>
          <a:effectLst/>
        </p:spPr>
        <p:txBody>
          <a:bodyPr vert="horz" wrap="square" lIns="91440" tIns="45720" rIns="91440" bIns="45720" numCol="1" anchor="t" anchorCtr="0" compatLnSpc="1"/>
          <a:lstStyle>
            <a:lvl1pPr algn="r">
              <a:defRPr sz="1200">
                <a:effectLst>
                  <a:outerShdw blurRad="38100" dist="38100" dir="2700000" algn="tl">
                    <a:srgbClr val="C0C0C0"/>
                  </a:outerShdw>
                </a:effectLst>
                <a:latin typeface="+mn-lt"/>
                <a:ea typeface="宋体" panose="02010600030101010101" pitchFamily="2" charset="-122"/>
              </a:defRPr>
            </a:lvl1pPr>
          </a:lstStyle>
          <a:p>
            <a:endParaRPr lang="en-US" altLang="zh-CN"/>
          </a:p>
        </p:txBody>
      </p:sp>
      <p:sp>
        <p:nvSpPr>
          <p:cNvPr id="1030" name="Rectangle 6"/>
          <p:cNvSpPr>
            <a:spLocks noGrp="1" noChangeArrowheads="1"/>
          </p:cNvSpPr>
          <p:nvPr>
            <p:ph type="sldNum" sz="quarter" idx="4"/>
          </p:nvPr>
        </p:nvSpPr>
        <p:spPr bwMode="auto">
          <a:xfrm>
            <a:off x="3200400" y="6480175"/>
            <a:ext cx="2133600" cy="320675"/>
          </a:xfrm>
          <a:prstGeom prst="rect">
            <a:avLst/>
          </a:prstGeom>
          <a:noFill/>
          <a:ln w="9525">
            <a:noFill/>
            <a:miter lim="800000"/>
          </a:ln>
          <a:effectLst/>
        </p:spPr>
        <p:txBody>
          <a:bodyPr vert="horz" wrap="square" lIns="91440" tIns="45720" rIns="91440" bIns="45720" numCol="1" anchor="t" anchorCtr="0" compatLnSpc="1"/>
          <a:lstStyle>
            <a:lvl1pPr algn="ctr">
              <a:defRPr sz="1200">
                <a:effectLst>
                  <a:outerShdw blurRad="38100" dist="38100" dir="2700000" algn="tl">
                    <a:srgbClr val="C0C0C0"/>
                  </a:outerShdw>
                </a:effectLst>
                <a:latin typeface="+mn-lt"/>
                <a:ea typeface="宋体" panose="02010600030101010101" pitchFamily="2" charset="-122"/>
              </a:defRPr>
            </a:lvl1pPr>
          </a:lstStyle>
          <a:p>
            <a:fld id="{CE2AC70E-6C3E-440A-9AC5-921FE5C3A66B}" type="slidenum">
              <a:rPr lang="en-US" altLang="zh-CN"/>
            </a:fld>
            <a:endParaRPr lang="en-US" altLang="zh-CN"/>
          </a:p>
        </p:txBody>
      </p:sp>
      <p:sp>
        <p:nvSpPr>
          <p:cNvPr id="1026" name="Rectangle 2"/>
          <p:cNvSpPr>
            <a:spLocks noGrp="1" noChangeArrowheads="1"/>
          </p:cNvSpPr>
          <p:nvPr>
            <p:ph type="title"/>
          </p:nvPr>
        </p:nvSpPr>
        <p:spPr bwMode="white">
          <a:xfrm>
            <a:off x="457200" y="319088"/>
            <a:ext cx="6275040" cy="563562"/>
          </a:xfrm>
          <a:prstGeom prst="rect">
            <a:avLst/>
          </a:prstGeom>
          <a:noFill/>
          <a:ln w="9525">
            <a:noFill/>
            <a:miter lim="800000"/>
          </a:ln>
          <a:effectLst/>
        </p:spPr>
        <p:txBody>
          <a:bodyPr vert="horz" wrap="square" lIns="91440" tIns="45720" rIns="91440" bIns="45720" numCol="1" anchor="ctr" anchorCtr="0" compatLnSpc="1"/>
          <a:lstStyle/>
          <a:p>
            <a:pPr lvl="0"/>
            <a:r>
              <a:rPr lang="en-US" altLang="zh-CN" dirty="0" smtClean="0"/>
              <a:t>Click to edit Master title</a:t>
            </a:r>
            <a:br>
              <a:rPr lang="en-US" altLang="zh-CN" dirty="0" smtClean="0"/>
            </a:br>
            <a:r>
              <a:rPr lang="en-US" altLang="zh-CN" dirty="0" smtClean="0"/>
              <a:t> style</a:t>
            </a:r>
            <a:endParaRPr lang="en-US" altLang="zh-CN"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just" rtl="0" eaLnBrk="1" fontAlgn="base" hangingPunct="1">
        <a:spcBef>
          <a:spcPct val="0"/>
        </a:spcBef>
        <a:spcAft>
          <a:spcPct val="0"/>
        </a:spcAft>
        <a:defRPr sz="3200" b="1">
          <a:solidFill>
            <a:schemeClr val="bg1"/>
          </a:solidFill>
          <a:latin typeface="Times New Roman" panose="02020603050405020304" pitchFamily="18" charset="0"/>
          <a:ea typeface="+mj-ea"/>
          <a:cs typeface="Times New Roman" panose="02020603050405020304" pitchFamily="18" charset="0"/>
        </a:defRPr>
      </a:lvl1pPr>
      <a:lvl2pPr algn="l" rtl="0" eaLnBrk="1" fontAlgn="base" hangingPunct="1">
        <a:spcBef>
          <a:spcPct val="0"/>
        </a:spcBef>
        <a:spcAft>
          <a:spcPct val="0"/>
        </a:spcAft>
        <a:defRPr sz="3200" b="1">
          <a:solidFill>
            <a:schemeClr val="bg1"/>
          </a:solidFill>
          <a:latin typeface="Verdana" panose="020B0604030504040204" pitchFamily="34" charset="0"/>
        </a:defRPr>
      </a:lvl2pPr>
      <a:lvl3pPr algn="l" rtl="0" eaLnBrk="1" fontAlgn="base" hangingPunct="1">
        <a:spcBef>
          <a:spcPct val="0"/>
        </a:spcBef>
        <a:spcAft>
          <a:spcPct val="0"/>
        </a:spcAft>
        <a:defRPr sz="3200" b="1">
          <a:solidFill>
            <a:schemeClr val="bg1"/>
          </a:solidFill>
          <a:latin typeface="Verdana" panose="020B0604030504040204" pitchFamily="34" charset="0"/>
        </a:defRPr>
      </a:lvl3pPr>
      <a:lvl4pPr algn="l" rtl="0" eaLnBrk="1" fontAlgn="base" hangingPunct="1">
        <a:spcBef>
          <a:spcPct val="0"/>
        </a:spcBef>
        <a:spcAft>
          <a:spcPct val="0"/>
        </a:spcAft>
        <a:defRPr sz="3200" b="1">
          <a:solidFill>
            <a:schemeClr val="bg1"/>
          </a:solidFill>
          <a:latin typeface="Verdana" panose="020B0604030504040204" pitchFamily="34" charset="0"/>
        </a:defRPr>
      </a:lvl4pPr>
      <a:lvl5pPr algn="l" rtl="0" eaLnBrk="1" fontAlgn="base" hangingPunct="1">
        <a:spcBef>
          <a:spcPct val="0"/>
        </a:spcBef>
        <a:spcAft>
          <a:spcPct val="0"/>
        </a:spcAft>
        <a:defRPr sz="3200" b="1">
          <a:solidFill>
            <a:schemeClr val="bg1"/>
          </a:solidFill>
          <a:latin typeface="Verdana" panose="020B0604030504040204" pitchFamily="34" charset="0"/>
        </a:defRPr>
      </a:lvl5pPr>
      <a:lvl6pPr marL="457200" algn="l" rtl="0" eaLnBrk="1" fontAlgn="base" hangingPunct="1">
        <a:spcBef>
          <a:spcPct val="0"/>
        </a:spcBef>
        <a:spcAft>
          <a:spcPct val="0"/>
        </a:spcAft>
        <a:defRPr sz="3200" b="1">
          <a:solidFill>
            <a:schemeClr val="bg1"/>
          </a:solidFill>
          <a:latin typeface="Verdana" panose="020B0604030504040204" pitchFamily="34" charset="0"/>
        </a:defRPr>
      </a:lvl6pPr>
      <a:lvl7pPr marL="914400" algn="l" rtl="0" eaLnBrk="1" fontAlgn="base" hangingPunct="1">
        <a:spcBef>
          <a:spcPct val="0"/>
        </a:spcBef>
        <a:spcAft>
          <a:spcPct val="0"/>
        </a:spcAft>
        <a:defRPr sz="3200" b="1">
          <a:solidFill>
            <a:schemeClr val="bg1"/>
          </a:solidFill>
          <a:latin typeface="Verdana" panose="020B0604030504040204" pitchFamily="34" charset="0"/>
        </a:defRPr>
      </a:lvl7pPr>
      <a:lvl8pPr marL="1371600" algn="l" rtl="0" eaLnBrk="1" fontAlgn="base" hangingPunct="1">
        <a:spcBef>
          <a:spcPct val="0"/>
        </a:spcBef>
        <a:spcAft>
          <a:spcPct val="0"/>
        </a:spcAft>
        <a:defRPr sz="3200" b="1">
          <a:solidFill>
            <a:schemeClr val="bg1"/>
          </a:solidFill>
          <a:latin typeface="Verdana" panose="020B0604030504040204" pitchFamily="34" charset="0"/>
        </a:defRPr>
      </a:lvl8pPr>
      <a:lvl9pPr marL="1828800" algn="l" rtl="0" eaLnBrk="1" fontAlgn="base" hangingPunct="1">
        <a:spcBef>
          <a:spcPct val="0"/>
        </a:spcBef>
        <a:spcAft>
          <a:spcPct val="0"/>
        </a:spcAft>
        <a:defRPr sz="3200" b="1">
          <a:solidFill>
            <a:schemeClr val="bg1"/>
          </a:solidFill>
          <a:latin typeface="Verdana" panose="020B0604030504040204" pitchFamily="34" charset="0"/>
        </a:defRPr>
      </a:lvl9pPr>
    </p:titleStyle>
    <p:bodyStyle>
      <a:lvl1pPr marL="342900" indent="-342900" algn="just" rtl="0" eaLnBrk="1" fontAlgn="base" hangingPunct="1">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just" rtl="0" eaLnBrk="1" fontAlgn="base" hangingPunct="1">
        <a:spcBef>
          <a:spcPct val="20000"/>
        </a:spcBef>
        <a:spcAft>
          <a:spcPct val="0"/>
        </a:spcAft>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lgn="just" rtl="0" eaLnBrk="1" fontAlgn="base" hangingPunct="1">
        <a:spcBef>
          <a:spcPct val="20000"/>
        </a:spcBef>
        <a:spcAft>
          <a:spcPct val="0"/>
        </a:spcAft>
        <a:buClr>
          <a:schemeClr val="tx1"/>
        </a:buClr>
        <a:buChar char="•"/>
        <a:defRPr sz="2400">
          <a:solidFill>
            <a:schemeClr val="tx1"/>
          </a:solidFill>
          <a:latin typeface="Arial" panose="020B0604020202020204" pitchFamily="34" charset="0"/>
        </a:defRPr>
      </a:lvl3pPr>
      <a:lvl4pPr marL="1600200" indent="-228600" algn="just" rtl="0" eaLnBrk="1" fontAlgn="base" hangingPunct="1">
        <a:spcBef>
          <a:spcPct val="20000"/>
        </a:spcBef>
        <a:spcAft>
          <a:spcPct val="0"/>
        </a:spcAft>
        <a:buChar char="–"/>
        <a:defRPr sz="2000">
          <a:solidFill>
            <a:schemeClr val="tx1"/>
          </a:solidFill>
          <a:latin typeface="Arial" panose="020B0604020202020204" pitchFamily="34" charset="0"/>
        </a:defRPr>
      </a:lvl4pPr>
      <a:lvl5pPr marL="2057400" indent="-228600" algn="just" rtl="0" eaLnBrk="1" fontAlgn="base" hangingPunct="1">
        <a:spcBef>
          <a:spcPct val="20000"/>
        </a:spcBef>
        <a:spcAft>
          <a:spcPct val="0"/>
        </a:spcAft>
        <a:buChar char="»"/>
        <a:defRPr sz="2000">
          <a:solidFill>
            <a:schemeClr val="tx1"/>
          </a:solidFill>
          <a:latin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Arial" panose="020B0604020202020204" pitchFamily="34" charset="0"/>
        </a:defRPr>
      </a:lvl6pPr>
      <a:lvl7pPr marL="2971800" indent="-228600" algn="l" rtl="0" eaLnBrk="1" fontAlgn="base" hangingPunct="1">
        <a:spcBef>
          <a:spcPct val="20000"/>
        </a:spcBef>
        <a:spcAft>
          <a:spcPct val="0"/>
        </a:spcAft>
        <a:buChar char="»"/>
        <a:defRPr sz="2000">
          <a:solidFill>
            <a:schemeClr val="tx1"/>
          </a:solidFill>
          <a:latin typeface="Arial" panose="020B0604020202020204" pitchFamily="34" charset="0"/>
        </a:defRPr>
      </a:lvl7pPr>
      <a:lvl8pPr marL="3429000" indent="-228600" algn="l" rtl="0" eaLnBrk="1" fontAlgn="base" hangingPunct="1">
        <a:spcBef>
          <a:spcPct val="20000"/>
        </a:spcBef>
        <a:spcAft>
          <a:spcPct val="0"/>
        </a:spcAft>
        <a:buChar char="»"/>
        <a:defRPr sz="2000">
          <a:solidFill>
            <a:schemeClr val="tx1"/>
          </a:solidFill>
          <a:latin typeface="Arial" panose="020B0604020202020204" pitchFamily="34" charset="0"/>
        </a:defRPr>
      </a:lvl8pPr>
      <a:lvl9pPr marL="3886200" indent="-228600" algn="l" rtl="0" eaLnBrk="1" fontAlgn="base" hangingPunct="1">
        <a:spcBef>
          <a:spcPct val="20000"/>
        </a:spcBef>
        <a:spcAft>
          <a:spcPct val="0"/>
        </a:spcAft>
        <a:buChar char="»"/>
        <a:defRPr sz="2000">
          <a:solidFill>
            <a:schemeClr val="tx1"/>
          </a:solidFill>
          <a:latin typeface="Arial" panose="020B060402020202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60336" y="3429000"/>
            <a:ext cx="4316730" cy="922020"/>
          </a:xfrm>
          <a:prstGeom prst="rect">
            <a:avLst/>
          </a:prstGeom>
          <a:noFill/>
        </p:spPr>
        <p:txBody>
          <a:bodyPr wrap="none" lIns="91440" tIns="45720" rIns="91440" bIns="45720">
            <a:spAutoFit/>
          </a:bodyPr>
          <a:lstStyle/>
          <a:p>
            <a:pPr algn="ctr"/>
            <a:r>
              <a:rPr lang="zh-CN" alt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标准知识简介</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矩形 5"/>
          <p:cNvSpPr/>
          <p:nvPr/>
        </p:nvSpPr>
        <p:spPr>
          <a:xfrm>
            <a:off x="6045630" y="4714884"/>
            <a:ext cx="2625090" cy="521970"/>
          </a:xfrm>
          <a:prstGeom prst="rect">
            <a:avLst/>
          </a:prstGeom>
          <a:noFill/>
        </p:spPr>
        <p:txBody>
          <a:bodyPr wrap="none" lIns="91440" tIns="45720" rIns="91440" bIns="45720">
            <a:spAutoFit/>
          </a:bodyPr>
          <a:lstStyle/>
          <a:p>
            <a:pPr algn="ctr"/>
            <a:r>
              <a:rPr lang="zh-CN" alt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拓展部   杨晓慧</a:t>
            </a:r>
            <a:endParaRPr lang="zh-CN" altLang="en-US"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目录</a:t>
            </a:r>
            <a:endParaRPr lang="zh-CN" altLang="en-US" dirty="0"/>
          </a:p>
        </p:txBody>
      </p:sp>
      <p:grpSp>
        <p:nvGrpSpPr>
          <p:cNvPr id="28" name="组合 27"/>
          <p:cNvGrpSpPr/>
          <p:nvPr/>
        </p:nvGrpSpPr>
        <p:grpSpPr>
          <a:xfrm>
            <a:off x="1071538" y="1643050"/>
            <a:ext cx="5938862" cy="3786214"/>
            <a:chOff x="1714480" y="1643050"/>
            <a:chExt cx="5295920" cy="2952763"/>
          </a:xfrm>
        </p:grpSpPr>
        <p:grpSp>
          <p:nvGrpSpPr>
            <p:cNvPr id="7" name="Group 4"/>
            <p:cNvGrpSpPr/>
            <p:nvPr/>
          </p:nvGrpSpPr>
          <p:grpSpPr bwMode="auto">
            <a:xfrm>
              <a:off x="1714480" y="1643050"/>
              <a:ext cx="5295920" cy="857254"/>
              <a:chOff x="1296" y="1824"/>
              <a:chExt cx="2976" cy="432"/>
            </a:xfrm>
          </p:grpSpPr>
          <p:sp>
            <p:nvSpPr>
              <p:cNvPr id="8" name="AutoShape 5"/>
              <p:cNvSpPr>
                <a:spLocks noChangeArrowheads="1"/>
              </p:cNvSpPr>
              <p:nvPr/>
            </p:nvSpPr>
            <p:spPr bwMode="gray">
              <a:xfrm>
                <a:off x="1536" y="1899"/>
                <a:ext cx="2736" cy="288"/>
              </a:xfrm>
              <a:prstGeom prst="roundRect">
                <a:avLst>
                  <a:gd name="adj" fmla="val 16667"/>
                </a:avLst>
              </a:prstGeom>
              <a:gradFill rotWithShape="1">
                <a:gsLst>
                  <a:gs pos="0">
                    <a:schemeClr val="accent2">
                      <a:gamma/>
                      <a:tint val="21176"/>
                      <a:invGamma/>
                    </a:schemeClr>
                  </a:gs>
                  <a:gs pos="100000">
                    <a:schemeClr val="accent2"/>
                  </a:gs>
                </a:gsLst>
                <a:lin ang="0" scaled="1"/>
              </a:gradFill>
              <a:ln w="12700" algn="ctr">
                <a:solidFill>
                  <a:schemeClr val="bg1"/>
                </a:solidFill>
                <a:round/>
              </a:ln>
              <a:effectLst>
                <a:outerShdw dist="99190" dir="2388334" algn="ctr" rotWithShape="0">
                  <a:srgbClr val="333333">
                    <a:alpha val="50000"/>
                  </a:srgbClr>
                </a:outerShdw>
              </a:effectLst>
            </p:spPr>
            <p:txBody>
              <a:bodyPr wrap="none" anchor="ctr"/>
              <a:lstStyle/>
              <a:p>
                <a:endParaRPr lang="zh-CN" altLang="en-US"/>
              </a:p>
            </p:txBody>
          </p:sp>
          <p:sp>
            <p:nvSpPr>
              <p:cNvPr id="9" name="AutoShape 6"/>
              <p:cNvSpPr>
                <a:spLocks noChangeArrowheads="1"/>
              </p:cNvSpPr>
              <p:nvPr/>
            </p:nvSpPr>
            <p:spPr bwMode="gray">
              <a:xfrm>
                <a:off x="1296" y="1824"/>
                <a:ext cx="432" cy="432"/>
              </a:xfrm>
              <a:prstGeom prst="diamond">
                <a:avLst/>
              </a:prstGeom>
              <a:solidFill>
                <a:schemeClr val="accent2"/>
              </a:solidFill>
              <a:ln w="25400" algn="ctr">
                <a:solidFill>
                  <a:schemeClr val="bg1"/>
                </a:solidFill>
                <a:miter lim="800000"/>
              </a:ln>
              <a:effectLst>
                <a:outerShdw dist="63500" dir="2212194" algn="ctr" rotWithShape="0">
                  <a:srgbClr val="333333">
                    <a:alpha val="50000"/>
                  </a:srgbClr>
                </a:outerShdw>
              </a:effectLst>
            </p:spPr>
            <p:txBody>
              <a:bodyPr wrap="none" anchor="ctr"/>
              <a:lstStyle/>
              <a:p>
                <a:endParaRPr lang="zh-CN" altLang="en-US"/>
              </a:p>
            </p:txBody>
          </p:sp>
          <p:sp>
            <p:nvSpPr>
              <p:cNvPr id="10" name="Text Box 7"/>
              <p:cNvSpPr txBox="1">
                <a:spLocks noChangeArrowheads="1"/>
              </p:cNvSpPr>
              <p:nvPr/>
            </p:nvSpPr>
            <p:spPr bwMode="gray">
              <a:xfrm>
                <a:off x="1680" y="1934"/>
                <a:ext cx="2160" cy="181"/>
              </a:xfrm>
              <a:prstGeom prst="rect">
                <a:avLst/>
              </a:prstGeom>
              <a:noFill/>
              <a:ln w="9525" algn="ctr">
                <a:noFill/>
                <a:miter lim="800000"/>
              </a:ln>
              <a:effectLst/>
            </p:spPr>
            <p:txBody>
              <a:bodyPr>
                <a:spAutoFit/>
              </a:bodyPr>
              <a:lstStyle/>
              <a:p>
                <a:pPr algn="ctr" eaLnBrk="0" hangingPunct="0"/>
                <a:r>
                  <a:rPr lang="zh-CN" sz="2400" dirty="0" smtClean="0">
                    <a:solidFill>
                      <a:srgbClr val="000000"/>
                    </a:solidFill>
                    <a:latin typeface="+mj-ea"/>
                    <a:ea typeface="+mj-ea"/>
                  </a:rPr>
                  <a:t>大环境</a:t>
                </a:r>
                <a:endParaRPr lang="zh-CN" sz="2400" dirty="0">
                  <a:solidFill>
                    <a:srgbClr val="000000"/>
                  </a:solidFill>
                  <a:latin typeface="+mj-ea"/>
                  <a:ea typeface="+mj-ea"/>
                </a:endParaRPr>
              </a:p>
            </p:txBody>
          </p:sp>
          <p:sp>
            <p:nvSpPr>
              <p:cNvPr id="11" name="Text Box 8"/>
              <p:cNvSpPr txBox="1">
                <a:spLocks noChangeArrowheads="1"/>
              </p:cNvSpPr>
              <p:nvPr/>
            </p:nvSpPr>
            <p:spPr bwMode="gray">
              <a:xfrm>
                <a:off x="1393" y="1886"/>
                <a:ext cx="277" cy="233"/>
              </a:xfrm>
              <a:prstGeom prst="rect">
                <a:avLst/>
              </a:prstGeom>
              <a:noFill/>
              <a:ln w="9525" algn="ctr">
                <a:noFill/>
                <a:miter lim="800000"/>
              </a:ln>
              <a:effectLst/>
            </p:spPr>
            <p:txBody>
              <a:bodyPr wrap="none">
                <a:spAutoFit/>
              </a:bodyPr>
              <a:lstStyle/>
              <a:p>
                <a:pPr algn="ctr" eaLnBrk="0" hangingPunct="0"/>
                <a:r>
                  <a:rPr lang="zh-CN" altLang="en-US" sz="2400" dirty="0" smtClean="0">
                    <a:solidFill>
                      <a:schemeClr val="bg1"/>
                    </a:solidFill>
                    <a:ea typeface="宋体" panose="02010600030101010101" pitchFamily="2" charset="-122"/>
                  </a:rPr>
                  <a:t>一</a:t>
                </a:r>
                <a:endParaRPr lang="en-US" altLang="zh-CN" sz="2400" dirty="0">
                  <a:solidFill>
                    <a:schemeClr val="bg1"/>
                  </a:solidFill>
                  <a:ea typeface="宋体" panose="02010600030101010101" pitchFamily="2" charset="-122"/>
                </a:endParaRPr>
              </a:p>
            </p:txBody>
          </p:sp>
        </p:grpSp>
        <p:grpSp>
          <p:nvGrpSpPr>
            <p:cNvPr id="12" name="Group 9"/>
            <p:cNvGrpSpPr/>
            <p:nvPr/>
          </p:nvGrpSpPr>
          <p:grpSpPr bwMode="auto">
            <a:xfrm>
              <a:off x="1714480" y="2690805"/>
              <a:ext cx="5295920" cy="857254"/>
              <a:chOff x="1296" y="1824"/>
              <a:chExt cx="2976" cy="432"/>
            </a:xfrm>
          </p:grpSpPr>
          <p:sp>
            <p:nvSpPr>
              <p:cNvPr id="13" name="AutoShape 10"/>
              <p:cNvSpPr>
                <a:spLocks noChangeArrowheads="1"/>
              </p:cNvSpPr>
              <p:nvPr/>
            </p:nvSpPr>
            <p:spPr bwMode="gray">
              <a:xfrm>
                <a:off x="1536" y="1899"/>
                <a:ext cx="2736" cy="288"/>
              </a:xfrm>
              <a:prstGeom prst="roundRect">
                <a:avLst>
                  <a:gd name="adj" fmla="val 16667"/>
                </a:avLst>
              </a:prstGeom>
              <a:gradFill rotWithShape="1">
                <a:gsLst>
                  <a:gs pos="0">
                    <a:schemeClr val="accent1">
                      <a:gamma/>
                      <a:tint val="21176"/>
                      <a:invGamma/>
                    </a:schemeClr>
                  </a:gs>
                  <a:gs pos="100000">
                    <a:schemeClr val="accent1"/>
                  </a:gs>
                </a:gsLst>
                <a:lin ang="0" scaled="1"/>
              </a:gradFill>
              <a:ln w="12700" algn="ctr">
                <a:solidFill>
                  <a:schemeClr val="bg1"/>
                </a:solidFill>
                <a:round/>
              </a:ln>
              <a:effectLst>
                <a:outerShdw dist="99190" dir="2388334" algn="ctr" rotWithShape="0">
                  <a:srgbClr val="333333">
                    <a:alpha val="50000"/>
                  </a:srgbClr>
                </a:outerShdw>
              </a:effectLst>
            </p:spPr>
            <p:txBody>
              <a:bodyPr wrap="none" anchor="ctr"/>
              <a:lstStyle/>
              <a:p>
                <a:endParaRPr lang="zh-CN" altLang="en-US"/>
              </a:p>
            </p:txBody>
          </p:sp>
          <p:sp>
            <p:nvSpPr>
              <p:cNvPr id="14" name="AutoShape 11"/>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ln>
              <a:effectLst>
                <a:outerShdw dist="63500" dir="2212194" algn="ctr" rotWithShape="0">
                  <a:srgbClr val="333333">
                    <a:alpha val="50000"/>
                  </a:srgbClr>
                </a:outerShdw>
              </a:effectLst>
            </p:spPr>
            <p:txBody>
              <a:bodyPr wrap="none" anchor="ctr"/>
              <a:lstStyle/>
              <a:p>
                <a:endParaRPr lang="zh-CN" altLang="en-US"/>
              </a:p>
            </p:txBody>
          </p:sp>
          <p:sp>
            <p:nvSpPr>
              <p:cNvPr id="15" name="Text Box 12"/>
              <p:cNvSpPr txBox="1">
                <a:spLocks noChangeArrowheads="1"/>
              </p:cNvSpPr>
              <p:nvPr/>
            </p:nvSpPr>
            <p:spPr bwMode="gray">
              <a:xfrm>
                <a:off x="1680" y="1934"/>
                <a:ext cx="2160" cy="181"/>
              </a:xfrm>
              <a:prstGeom prst="rect">
                <a:avLst/>
              </a:prstGeom>
              <a:noFill/>
              <a:ln w="9525" algn="ctr">
                <a:noFill/>
                <a:miter lim="800000"/>
              </a:ln>
              <a:effectLst/>
            </p:spPr>
            <p:txBody>
              <a:bodyPr>
                <a:spAutoFit/>
              </a:bodyPr>
              <a:lstStyle/>
              <a:p>
                <a:pPr algn="ctr" eaLnBrk="0" hangingPunct="0"/>
                <a:r>
                  <a:rPr lang="zh-CN" altLang="en-US" sz="2400" dirty="0" smtClean="0">
                    <a:solidFill>
                      <a:srgbClr val="000000"/>
                    </a:solidFill>
                    <a:latin typeface="+mj-ea"/>
                    <a:ea typeface="+mj-ea"/>
                  </a:rPr>
                  <a:t>标准的结构</a:t>
                </a:r>
                <a:endParaRPr lang="en-US" altLang="zh-CN" sz="2400" dirty="0" smtClean="0">
                  <a:solidFill>
                    <a:srgbClr val="000000"/>
                  </a:solidFill>
                  <a:latin typeface="+mj-ea"/>
                  <a:ea typeface="+mj-ea"/>
                </a:endParaRPr>
              </a:p>
            </p:txBody>
          </p:sp>
          <p:sp>
            <p:nvSpPr>
              <p:cNvPr id="16" name="Text Box 13"/>
              <p:cNvSpPr txBox="1">
                <a:spLocks noChangeArrowheads="1"/>
              </p:cNvSpPr>
              <p:nvPr/>
            </p:nvSpPr>
            <p:spPr bwMode="gray">
              <a:xfrm>
                <a:off x="1393" y="1886"/>
                <a:ext cx="277" cy="233"/>
              </a:xfrm>
              <a:prstGeom prst="rect">
                <a:avLst/>
              </a:prstGeom>
              <a:noFill/>
              <a:ln w="9525" algn="ctr">
                <a:noFill/>
                <a:miter lim="800000"/>
              </a:ln>
              <a:effectLst/>
            </p:spPr>
            <p:txBody>
              <a:bodyPr wrap="none">
                <a:spAutoFit/>
              </a:bodyPr>
              <a:lstStyle/>
              <a:p>
                <a:pPr algn="ctr" eaLnBrk="0" hangingPunct="0"/>
                <a:r>
                  <a:rPr lang="zh-CN" altLang="en-US" sz="2400" dirty="0" smtClean="0">
                    <a:solidFill>
                      <a:schemeClr val="bg1"/>
                    </a:solidFill>
                    <a:ea typeface="宋体" panose="02010600030101010101" pitchFamily="2" charset="-122"/>
                  </a:rPr>
                  <a:t>二</a:t>
                </a:r>
                <a:endParaRPr lang="en-US" altLang="zh-CN" sz="2400" dirty="0">
                  <a:solidFill>
                    <a:schemeClr val="bg1"/>
                  </a:solidFill>
                  <a:ea typeface="宋体" panose="02010600030101010101" pitchFamily="2" charset="-122"/>
                </a:endParaRPr>
              </a:p>
            </p:txBody>
          </p:sp>
        </p:grpSp>
        <p:grpSp>
          <p:nvGrpSpPr>
            <p:cNvPr id="17" name="Group 14"/>
            <p:cNvGrpSpPr/>
            <p:nvPr/>
          </p:nvGrpSpPr>
          <p:grpSpPr bwMode="auto">
            <a:xfrm>
              <a:off x="1714480" y="3738559"/>
              <a:ext cx="5295920" cy="857254"/>
              <a:chOff x="1296" y="1824"/>
              <a:chExt cx="2976" cy="432"/>
            </a:xfrm>
          </p:grpSpPr>
          <p:sp>
            <p:nvSpPr>
              <p:cNvPr id="18" name="AutoShape 15"/>
              <p:cNvSpPr>
                <a:spLocks noChangeArrowheads="1"/>
              </p:cNvSpPr>
              <p:nvPr/>
            </p:nvSpPr>
            <p:spPr bwMode="gray">
              <a:xfrm>
                <a:off x="1536" y="1899"/>
                <a:ext cx="2736" cy="288"/>
              </a:xfrm>
              <a:prstGeom prst="roundRect">
                <a:avLst>
                  <a:gd name="adj" fmla="val 16667"/>
                </a:avLst>
              </a:prstGeom>
              <a:gradFill rotWithShape="1">
                <a:gsLst>
                  <a:gs pos="0">
                    <a:schemeClr val="tx2">
                      <a:gamma/>
                      <a:tint val="21176"/>
                      <a:invGamma/>
                    </a:schemeClr>
                  </a:gs>
                  <a:gs pos="100000">
                    <a:schemeClr val="tx2"/>
                  </a:gs>
                </a:gsLst>
                <a:lin ang="0" scaled="1"/>
              </a:gradFill>
              <a:ln w="12700" algn="ctr">
                <a:solidFill>
                  <a:schemeClr val="bg1"/>
                </a:solidFill>
                <a:round/>
              </a:ln>
              <a:effectLst>
                <a:outerShdw dist="99190" dir="2388334" algn="ctr" rotWithShape="0">
                  <a:srgbClr val="333333">
                    <a:alpha val="50000"/>
                  </a:srgbClr>
                </a:outerShdw>
              </a:effectLst>
            </p:spPr>
            <p:txBody>
              <a:bodyPr wrap="none" anchor="ctr"/>
              <a:lstStyle/>
              <a:p>
                <a:endParaRPr lang="zh-CN" altLang="en-US"/>
              </a:p>
            </p:txBody>
          </p:sp>
          <p:sp>
            <p:nvSpPr>
              <p:cNvPr id="19" name="AutoShape 16"/>
              <p:cNvSpPr>
                <a:spLocks noChangeArrowheads="1"/>
              </p:cNvSpPr>
              <p:nvPr/>
            </p:nvSpPr>
            <p:spPr bwMode="gray">
              <a:xfrm>
                <a:off x="1296" y="1824"/>
                <a:ext cx="432" cy="432"/>
              </a:xfrm>
              <a:prstGeom prst="diamond">
                <a:avLst/>
              </a:prstGeom>
              <a:solidFill>
                <a:schemeClr val="hlink"/>
              </a:solidFill>
              <a:ln w="25400" algn="ctr">
                <a:solidFill>
                  <a:schemeClr val="bg1"/>
                </a:solidFill>
                <a:miter lim="800000"/>
              </a:ln>
              <a:effectLst>
                <a:outerShdw dist="63500" dir="2212194" algn="ctr" rotWithShape="0">
                  <a:srgbClr val="333333">
                    <a:alpha val="50000"/>
                  </a:srgbClr>
                </a:outerShdw>
              </a:effectLst>
            </p:spPr>
            <p:txBody>
              <a:bodyPr wrap="none" anchor="ctr"/>
              <a:lstStyle/>
              <a:p>
                <a:endParaRPr lang="zh-CN" altLang="en-US"/>
              </a:p>
            </p:txBody>
          </p:sp>
          <p:sp>
            <p:nvSpPr>
              <p:cNvPr id="20" name="Text Box 17"/>
              <p:cNvSpPr txBox="1">
                <a:spLocks noChangeArrowheads="1"/>
              </p:cNvSpPr>
              <p:nvPr/>
            </p:nvSpPr>
            <p:spPr bwMode="gray">
              <a:xfrm>
                <a:off x="1680" y="1934"/>
                <a:ext cx="2160" cy="181"/>
              </a:xfrm>
              <a:prstGeom prst="rect">
                <a:avLst/>
              </a:prstGeom>
              <a:noFill/>
              <a:ln w="9525" algn="ctr">
                <a:noFill/>
                <a:miter lim="800000"/>
              </a:ln>
              <a:effectLst/>
            </p:spPr>
            <p:txBody>
              <a:bodyPr>
                <a:spAutoFit/>
              </a:bodyPr>
              <a:lstStyle/>
              <a:p>
                <a:pPr algn="ctr" eaLnBrk="0" hangingPunct="0"/>
                <a:r>
                  <a:rPr lang="zh-CN" altLang="en-US" sz="2400" dirty="0" smtClean="0">
                    <a:solidFill>
                      <a:srgbClr val="000000"/>
                    </a:solidFill>
                    <a:latin typeface="+mj-ea"/>
                    <a:ea typeface="+mj-ea"/>
                  </a:rPr>
                  <a:t>标准的</a:t>
                </a:r>
                <a:r>
                  <a:rPr lang="zh-CN" sz="2400" dirty="0" smtClean="0">
                    <a:solidFill>
                      <a:srgbClr val="000000"/>
                    </a:solidFill>
                    <a:latin typeface="+mj-ea"/>
                    <a:ea typeface="+mj-ea"/>
                  </a:rPr>
                  <a:t>内容</a:t>
                </a:r>
                <a:endParaRPr lang="zh-CN" sz="2400" dirty="0" smtClean="0">
                  <a:solidFill>
                    <a:srgbClr val="000000"/>
                  </a:solidFill>
                  <a:latin typeface="+mj-ea"/>
                  <a:ea typeface="+mj-ea"/>
                </a:endParaRPr>
              </a:p>
            </p:txBody>
          </p:sp>
          <p:sp>
            <p:nvSpPr>
              <p:cNvPr id="21" name="Text Box 18"/>
              <p:cNvSpPr txBox="1">
                <a:spLocks noChangeArrowheads="1"/>
              </p:cNvSpPr>
              <p:nvPr/>
            </p:nvSpPr>
            <p:spPr bwMode="gray">
              <a:xfrm>
                <a:off x="1393" y="1886"/>
                <a:ext cx="277" cy="233"/>
              </a:xfrm>
              <a:prstGeom prst="rect">
                <a:avLst/>
              </a:prstGeom>
              <a:noFill/>
              <a:ln w="9525" algn="ctr">
                <a:noFill/>
                <a:miter lim="800000"/>
              </a:ln>
              <a:effectLst/>
            </p:spPr>
            <p:txBody>
              <a:bodyPr wrap="none">
                <a:spAutoFit/>
              </a:bodyPr>
              <a:lstStyle/>
              <a:p>
                <a:pPr algn="ctr" eaLnBrk="0" hangingPunct="0"/>
                <a:r>
                  <a:rPr lang="zh-CN" altLang="en-US" sz="2400" dirty="0" smtClean="0">
                    <a:solidFill>
                      <a:schemeClr val="bg1"/>
                    </a:solidFill>
                    <a:ea typeface="宋体" panose="02010600030101010101" pitchFamily="2" charset="-122"/>
                  </a:rPr>
                  <a:t>三</a:t>
                </a:r>
                <a:endParaRPr lang="en-US" altLang="zh-CN" sz="2400" dirty="0">
                  <a:solidFill>
                    <a:schemeClr val="bg1"/>
                  </a:solidFill>
                  <a:ea typeface="宋体" panose="02010600030101010101" pitchFamily="2" charset="-122"/>
                </a:endParaRPr>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6"/>
          <p:cNvSpPr>
            <a:spLocks noGrp="1"/>
          </p:cNvSpPr>
          <p:nvPr>
            <p:ph type="title"/>
          </p:nvPr>
        </p:nvSpPr>
        <p:spPr/>
        <p:txBody>
          <a:bodyPr/>
          <a:lstStyle/>
          <a:p>
            <a:endParaRPr lang="zh-CN" altLang="en-US"/>
          </a:p>
        </p:txBody>
      </p:sp>
      <p:sp>
        <p:nvSpPr>
          <p:cNvPr id="28" name="矩形 27"/>
          <p:cNvSpPr/>
          <p:nvPr/>
        </p:nvSpPr>
        <p:spPr>
          <a:xfrm>
            <a:off x="2729716" y="2714620"/>
            <a:ext cx="5005705" cy="922020"/>
          </a:xfrm>
          <a:prstGeom prst="rect">
            <a:avLst/>
          </a:prstGeom>
          <a:noFill/>
        </p:spPr>
        <p:txBody>
          <a:bodyPr wrap="none" lIns="91440" tIns="45720" rIns="91440" bIns="45720">
            <a:spAutoFit/>
          </a:bodyPr>
          <a:lstStyle/>
          <a:p>
            <a:pPr algn="ctr"/>
            <a:r>
              <a:rPr lang="zh-CN" alt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一、标准大环境</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86182" y="1571612"/>
            <a:ext cx="5143536" cy="3643338"/>
          </a:xfrm>
          <a:prstGeom prst="rect">
            <a:avLst/>
          </a:prstGeom>
          <a:noFill/>
          <a:ln>
            <a:solidFill>
              <a:schemeClr val="accent5">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1000101" y="289150"/>
            <a:ext cx="6429420" cy="46037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大环境</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28596" y="1285860"/>
            <a:ext cx="571504" cy="369332"/>
            <a:chOff x="428596" y="1285860"/>
            <a:chExt cx="571504" cy="369332"/>
          </a:xfrm>
        </p:grpSpPr>
        <p:sp>
          <p:nvSpPr>
            <p:cNvPr id="4" name="流程图: 过程 3"/>
            <p:cNvSpPr/>
            <p:nvPr/>
          </p:nvSpPr>
          <p:spPr>
            <a:xfrm>
              <a:off x="428596" y="1285860"/>
              <a:ext cx="428628" cy="357190"/>
            </a:xfrm>
            <a:prstGeom prst="flowChartProcess">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28596" y="1285860"/>
              <a:ext cx="571504"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05</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1000100" y="1285860"/>
            <a:ext cx="5214974" cy="369332"/>
          </a:xfrm>
          <a:prstGeom prst="rect">
            <a:avLst/>
          </a:prstGeom>
          <a:noFill/>
        </p:spPr>
        <p:txBody>
          <a:bodyPr wrap="square" rtlCol="0">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标准化改革措施</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929190" y="496653"/>
            <a:ext cx="2928958" cy="646331"/>
          </a:xfrm>
          <a:prstGeom prst="rect">
            <a:avLst/>
          </a:prstGeom>
          <a:solidFill>
            <a:schemeClr val="accent2"/>
          </a:solid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《深化标准化工作改革方案》</a:t>
            </a:r>
            <a:br>
              <a:rPr lang="en-US" altLang="zh-CN" b="1" dirty="0">
                <a:solidFill>
                  <a:schemeClr val="bg1"/>
                </a:solidFill>
                <a:latin typeface="微软雅黑" panose="020B0503020204020204" pitchFamily="34" charset="-122"/>
                <a:ea typeface="微软雅黑" panose="020B0503020204020204" pitchFamily="34" charset="-122"/>
              </a:rPr>
            </a:br>
            <a:r>
              <a:rPr lang="zh-CN" altLang="zh-CN" b="1" dirty="0">
                <a:solidFill>
                  <a:schemeClr val="bg1"/>
                </a:solidFill>
                <a:latin typeface="微软雅黑" panose="020B0503020204020204" pitchFamily="34" charset="-122"/>
                <a:ea typeface="微软雅黑" panose="020B0503020204020204" pitchFamily="34" charset="-122"/>
              </a:rPr>
              <a:t>（国发</a:t>
            </a:r>
            <a:r>
              <a:rPr lang="en-US" altLang="zh-CN" b="1" dirty="0">
                <a:solidFill>
                  <a:schemeClr val="bg1"/>
                </a:solidFill>
                <a:latin typeface="微软雅黑" panose="020B0503020204020204" pitchFamily="34" charset="-122"/>
                <a:ea typeface="微软雅黑" panose="020B0503020204020204" pitchFamily="34" charset="-122"/>
              </a:rPr>
              <a:t>[2015] 13</a:t>
            </a:r>
            <a:r>
              <a:rPr lang="zh-CN" altLang="zh-CN" b="1" dirty="0">
                <a:solidFill>
                  <a:schemeClr val="bg1"/>
                </a:solidFill>
                <a:latin typeface="微软雅黑" panose="020B0503020204020204" pitchFamily="34" charset="-122"/>
                <a:ea typeface="微软雅黑" panose="020B0503020204020204" pitchFamily="34" charset="-122"/>
              </a:rPr>
              <a:t>号）</a:t>
            </a:r>
            <a:endParaRPr lang="zh-CN" altLang="en-US" b="1" dirty="0">
              <a:solidFill>
                <a:schemeClr val="bg1"/>
              </a:solidFill>
              <a:latin typeface="微软雅黑" panose="020B0503020204020204" pitchFamily="34" charset="-122"/>
              <a:ea typeface="微软雅黑" panose="020B0503020204020204" pitchFamily="34" charset="-122"/>
            </a:endParaRPr>
          </a:p>
        </p:txBody>
      </p:sp>
      <p:graphicFrame>
        <p:nvGraphicFramePr>
          <p:cNvPr id="48" name="图示 47"/>
          <p:cNvGraphicFramePr/>
          <p:nvPr/>
        </p:nvGraphicFramePr>
        <p:xfrm>
          <a:off x="431578" y="1985649"/>
          <a:ext cx="5072098" cy="292895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9" name="TextBox 48"/>
          <p:cNvSpPr txBox="1"/>
          <p:nvPr/>
        </p:nvSpPr>
        <p:spPr>
          <a:xfrm>
            <a:off x="642910" y="5357826"/>
            <a:ext cx="1714512" cy="369332"/>
          </a:xfrm>
          <a:prstGeom prst="rect">
            <a:avLst/>
          </a:prstGeom>
          <a:noFill/>
        </p:spPr>
        <p:txBody>
          <a:bodyPr wrap="square" rtlCol="0">
            <a:spAutoFit/>
          </a:bodyPr>
          <a:lstStyle/>
          <a:p>
            <a:r>
              <a:rPr lang="zh-CN" altLang="en-US" b="1" dirty="0">
                <a:solidFill>
                  <a:srgbClr val="C00000"/>
                </a:solidFill>
                <a:latin typeface="微软雅黑" panose="020B0503020204020204" pitchFamily="34" charset="-122"/>
                <a:ea typeface="微软雅黑" panose="020B0503020204020204" pitchFamily="34" charset="-122"/>
              </a:rPr>
              <a:t>现行标准体系</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429256" y="5345684"/>
            <a:ext cx="1714512" cy="369332"/>
          </a:xfrm>
          <a:prstGeom prst="rect">
            <a:avLst/>
          </a:prstGeom>
          <a:noFill/>
        </p:spPr>
        <p:txBody>
          <a:bodyPr wrap="squar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新型标准体系</a:t>
            </a:r>
            <a:endParaRPr lang="zh-CN" altLang="en-US"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51" name="右箭头 50"/>
          <p:cNvSpPr/>
          <p:nvPr/>
        </p:nvSpPr>
        <p:spPr>
          <a:xfrm>
            <a:off x="2857488" y="3286124"/>
            <a:ext cx="714380" cy="357190"/>
          </a:xfrm>
          <a:prstGeom prst="right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6360932" y="1914211"/>
            <a:ext cx="2428892" cy="1143008"/>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chemeClr val="tx1"/>
                </a:solidFill>
                <a:latin typeface="微软雅黑" panose="020B0503020204020204" pitchFamily="34" charset="-122"/>
                <a:ea typeface="微软雅黑" panose="020B0503020204020204" pitchFamily="34" charset="-122"/>
              </a:rPr>
              <a:t>强制性国家标准</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r">
              <a:lnSpc>
                <a:spcPct val="150000"/>
              </a:lnSpc>
            </a:pPr>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chemeClr val="tx1"/>
                </a:solidFill>
                <a:latin typeface="微软雅黑" panose="020B0503020204020204" pitchFamily="34" charset="-122"/>
                <a:ea typeface="微软雅黑" panose="020B0503020204020204" pitchFamily="34" charset="-122"/>
              </a:rPr>
              <a:t>推荐性国家标准</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r">
              <a:lnSpc>
                <a:spcPct val="150000"/>
              </a:lnSpc>
            </a:pPr>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chemeClr val="tx1"/>
                </a:solidFill>
                <a:latin typeface="微软雅黑" panose="020B0503020204020204" pitchFamily="34" charset="-122"/>
                <a:ea typeface="微软雅黑" panose="020B0503020204020204" pitchFamily="34" charset="-122"/>
              </a:rPr>
              <a:t>推荐性行业标准</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r">
              <a:lnSpc>
                <a:spcPct val="150000"/>
              </a:lnSpc>
            </a:pPr>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chemeClr val="tx1"/>
                </a:solidFill>
                <a:latin typeface="微软雅黑" panose="020B0503020204020204" pitchFamily="34" charset="-122"/>
                <a:ea typeface="微软雅黑" panose="020B0503020204020204" pitchFamily="34" charset="-122"/>
              </a:rPr>
              <a:t>推荐性地方标准</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6360932" y="3771599"/>
            <a:ext cx="2428892" cy="1143008"/>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团体标准</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ct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企业标准</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60" name="虚尾箭头 59"/>
          <p:cNvSpPr/>
          <p:nvPr/>
        </p:nvSpPr>
        <p:spPr>
          <a:xfrm>
            <a:off x="5357818" y="2285992"/>
            <a:ext cx="714380" cy="428628"/>
          </a:xfrm>
          <a:prstGeom prst="stripedRightArrow">
            <a:avLst>
              <a:gd name="adj1" fmla="val 50000"/>
              <a:gd name="adj2" fmla="val 50000"/>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虚尾箭头 60"/>
          <p:cNvSpPr/>
          <p:nvPr/>
        </p:nvSpPr>
        <p:spPr>
          <a:xfrm>
            <a:off x="5357818" y="4214818"/>
            <a:ext cx="714380" cy="428628"/>
          </a:xfrm>
          <a:prstGeom prst="stripedRightArrow">
            <a:avLst>
              <a:gd name="adj1" fmla="val 50000"/>
              <a:gd name="adj2" fmla="val 50000"/>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61"/>
          <p:cNvSpPr txBox="1"/>
          <p:nvPr/>
        </p:nvSpPr>
        <p:spPr>
          <a:xfrm>
            <a:off x="6463152" y="1985649"/>
            <a:ext cx="430887" cy="1000132"/>
          </a:xfrm>
          <a:prstGeom prst="rect">
            <a:avLst/>
          </a:prstGeom>
          <a:noFill/>
        </p:spPr>
        <p:txBody>
          <a:bodyPr vert="eaVert" wrap="square" rtlCol="0">
            <a:spAutoFit/>
          </a:bodyPr>
          <a:lstStyle/>
          <a:p>
            <a:pPr algn="ctr"/>
            <a:r>
              <a:rPr lang="zh-CN" altLang="en-US" sz="1600" b="1" dirty="0">
                <a:latin typeface="微软雅黑" panose="020B0503020204020204" pitchFamily="34" charset="-122"/>
                <a:ea typeface="微软雅黑" panose="020B0503020204020204" pitchFamily="34" charset="-122"/>
              </a:rPr>
              <a:t>保基本</a:t>
            </a:r>
            <a:endParaRPr lang="zh-CN" altLang="en-US" sz="1600" b="1" dirty="0">
              <a:latin typeface="微软雅黑" panose="020B0503020204020204" pitchFamily="34" charset="-122"/>
              <a:ea typeface="微软雅黑" panose="020B0503020204020204" pitchFamily="34" charset="-122"/>
            </a:endParaRPr>
          </a:p>
        </p:txBody>
      </p:sp>
      <p:sp>
        <p:nvSpPr>
          <p:cNvPr id="63" name="TextBox 62"/>
          <p:cNvSpPr txBox="1"/>
          <p:nvPr/>
        </p:nvSpPr>
        <p:spPr>
          <a:xfrm>
            <a:off x="6493929" y="3843037"/>
            <a:ext cx="400110" cy="1000132"/>
          </a:xfrm>
          <a:prstGeom prst="rect">
            <a:avLst/>
          </a:prstGeom>
          <a:noFill/>
        </p:spPr>
        <p:txBody>
          <a:bodyPr vert="eaVert" wrap="square" rtlCol="0">
            <a:spAutoFit/>
          </a:bodyPr>
          <a:lstStyle/>
          <a:p>
            <a:pPr algn="ctr"/>
            <a:r>
              <a:rPr lang="zh-CN" altLang="en-US" sz="1400" b="1" dirty="0">
                <a:latin typeface="微软雅黑" panose="020B0503020204020204" pitchFamily="34" charset="-122"/>
                <a:ea typeface="微软雅黑" panose="020B0503020204020204" pitchFamily="34" charset="-122"/>
              </a:rPr>
              <a:t>提高竞争力</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852" y="265820"/>
            <a:ext cx="6429420" cy="46037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大环境</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000100" y="1285860"/>
            <a:ext cx="5214974" cy="369332"/>
          </a:xfrm>
          <a:prstGeom prst="rect">
            <a:avLst/>
          </a:prstGeom>
          <a:noFill/>
        </p:spPr>
        <p:txBody>
          <a:bodyPr wrap="square" rtlCol="0">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标准化改革措施</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929190" y="496653"/>
            <a:ext cx="2928958" cy="646331"/>
          </a:xfrm>
          <a:prstGeom prst="rect">
            <a:avLst/>
          </a:prstGeom>
          <a:solidFill>
            <a:schemeClr val="accent2"/>
          </a:solid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《深化标准化工作改革方案》</a:t>
            </a:r>
            <a:br>
              <a:rPr lang="en-US" altLang="zh-CN" b="1" dirty="0">
                <a:solidFill>
                  <a:schemeClr val="bg1"/>
                </a:solidFill>
                <a:latin typeface="微软雅黑" panose="020B0503020204020204" pitchFamily="34" charset="-122"/>
                <a:ea typeface="微软雅黑" panose="020B0503020204020204" pitchFamily="34" charset="-122"/>
              </a:rPr>
            </a:br>
            <a:r>
              <a:rPr lang="zh-CN" altLang="zh-CN" b="1" dirty="0">
                <a:solidFill>
                  <a:schemeClr val="bg1"/>
                </a:solidFill>
                <a:latin typeface="微软雅黑" panose="020B0503020204020204" pitchFamily="34" charset="-122"/>
                <a:ea typeface="微软雅黑" panose="020B0503020204020204" pitchFamily="34" charset="-122"/>
              </a:rPr>
              <a:t>（国发</a:t>
            </a:r>
            <a:r>
              <a:rPr lang="en-US" altLang="zh-CN" b="1" dirty="0">
                <a:solidFill>
                  <a:schemeClr val="bg1"/>
                </a:solidFill>
                <a:latin typeface="微软雅黑" panose="020B0503020204020204" pitchFamily="34" charset="-122"/>
                <a:ea typeface="微软雅黑" panose="020B0503020204020204" pitchFamily="34" charset="-122"/>
              </a:rPr>
              <a:t>[2015] 13</a:t>
            </a:r>
            <a:r>
              <a:rPr lang="zh-CN" altLang="zh-CN" b="1" dirty="0">
                <a:solidFill>
                  <a:schemeClr val="bg1"/>
                </a:solidFill>
                <a:latin typeface="微软雅黑" panose="020B0503020204020204" pitchFamily="34" charset="-122"/>
                <a:ea typeface="微软雅黑" panose="020B0503020204020204" pitchFamily="34" charset="-122"/>
              </a:rPr>
              <a:t>号）</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2071670" y="1928802"/>
            <a:ext cx="285752" cy="285752"/>
          </a:xfrm>
          <a:prstGeom prst="ellipse">
            <a:avLst/>
          </a:prstGeom>
          <a:solidFill>
            <a:schemeClr val="accent2">
              <a:lumMod val="40000"/>
              <a:lumOff val="60000"/>
            </a:schemeClr>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071670" y="5643578"/>
            <a:ext cx="285752" cy="285752"/>
          </a:xfrm>
          <a:prstGeom prst="ellipse">
            <a:avLst/>
          </a:prstGeom>
          <a:solidFill>
            <a:schemeClr val="accent2">
              <a:lumMod val="40000"/>
              <a:lumOff val="60000"/>
            </a:schemeClr>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214546" y="2214554"/>
            <a:ext cx="45719" cy="3429024"/>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2285984" y="2500306"/>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85984" y="3070222"/>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85984" y="3641726"/>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285984" y="5356238"/>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285984" y="4784734"/>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285984" y="4213230"/>
            <a:ext cx="571504"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928926" y="2285992"/>
            <a:ext cx="4429156" cy="428628"/>
          </a:xfrm>
          <a:prstGeom prst="rect">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建立高效权威的标准化统筹协调机制</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19" name="矩形 18"/>
          <p:cNvSpPr/>
          <p:nvPr/>
        </p:nvSpPr>
        <p:spPr>
          <a:xfrm>
            <a:off x="2928926" y="2857496"/>
            <a:ext cx="4429156" cy="428628"/>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整合精简强制性标准</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2928926" y="3429000"/>
            <a:ext cx="4429156" cy="428628"/>
          </a:xfrm>
          <a:prstGeom prst="rect">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优化完善推荐性标准</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2928926" y="4000504"/>
            <a:ext cx="4429156" cy="428628"/>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培育发展团体标准</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2928926" y="4572008"/>
            <a:ext cx="4429156" cy="428628"/>
          </a:xfrm>
          <a:prstGeom prst="rect">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放开搞活企业标准</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3" name="矩形 22"/>
          <p:cNvSpPr/>
          <p:nvPr/>
        </p:nvSpPr>
        <p:spPr>
          <a:xfrm>
            <a:off x="2928926" y="5143512"/>
            <a:ext cx="4429156" cy="428628"/>
          </a:xfrm>
          <a:prstGeom prst="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latin typeface="微软雅黑" panose="020B0503020204020204" pitchFamily="34" charset="-122"/>
                <a:ea typeface="微软雅黑" panose="020B0503020204020204" pitchFamily="34" charset="-122"/>
              </a:rPr>
              <a:t>        提高标准国际化水平</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24" name="椭圆 23"/>
          <p:cNvSpPr/>
          <p:nvPr/>
        </p:nvSpPr>
        <p:spPr>
          <a:xfrm>
            <a:off x="3143240" y="2428868"/>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143240" y="3000372"/>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143240" y="3571876"/>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143240" y="4143380"/>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143240" y="4714884"/>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143240" y="5286388"/>
            <a:ext cx="142876" cy="142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三文鱼事件</a:t>
            </a:r>
            <a:endParaRPr lang="zh-CN" altLang="en-US"/>
          </a:p>
        </p:txBody>
      </p:sp>
      <p:sp>
        <p:nvSpPr>
          <p:cNvPr id="4" name="内容占位符 3"/>
          <p:cNvSpPr>
            <a:spLocks noGrp="1"/>
          </p:cNvSpPr>
          <p:nvPr>
            <p:ph sz="half" idx="2"/>
          </p:nvPr>
        </p:nvSpPr>
        <p:spPr/>
        <p:txBody>
          <a:bodyPr/>
          <a:p>
            <a:endParaRPr lang="zh-CN" altLang="en-US"/>
          </a:p>
        </p:txBody>
      </p:sp>
      <p:sp>
        <p:nvSpPr>
          <p:cNvPr id="5" name="日期占位符 4"/>
          <p:cNvSpPr>
            <a:spLocks noGrp="1"/>
          </p:cNvSpPr>
          <p:nvPr>
            <p:ph type="dt" sz="half" idx="10"/>
          </p:nvPr>
        </p:nvSpPr>
        <p:spPr/>
        <p:txBody>
          <a:bodyPr/>
          <a:p>
            <a:fld id="{CC4FDA1C-FDA1-4685-846D-3B455C859574}" type="datetime1">
              <a:rPr lang="zh-CN" altLang="en-US" smtClean="0"/>
            </a:fld>
            <a:endParaRPr lang="en-US" altLang="zh-CN"/>
          </a:p>
        </p:txBody>
      </p:sp>
      <p:sp>
        <p:nvSpPr>
          <p:cNvPr id="6" name="灯片编号占位符 5"/>
          <p:cNvSpPr>
            <a:spLocks noGrp="1"/>
          </p:cNvSpPr>
          <p:nvPr>
            <p:ph type="sldNum" sz="quarter" idx="12"/>
          </p:nvPr>
        </p:nvSpPr>
        <p:spPr/>
        <p:txBody>
          <a:bodyPr/>
          <a:p>
            <a:fld id="{2BDFC2A0-D0BD-4D30-B220-676A5979C53A}" type="slidenum">
              <a:rPr lang="en-US" altLang="zh-CN"/>
            </a:fld>
            <a:endParaRPr lang="en-US" altLang="zh-CN"/>
          </a:p>
        </p:txBody>
      </p:sp>
      <p:pic>
        <p:nvPicPr>
          <p:cNvPr id="11" name="内容占位符 10" descr=")3$5X(Y`$Z[Y[R_Z3H@[[2W"/>
          <p:cNvPicPr>
            <a:picLocks noChangeAspect="1"/>
          </p:cNvPicPr>
          <p:nvPr>
            <p:ph sz="half" idx="1"/>
          </p:nvPr>
        </p:nvPicPr>
        <p:blipFill>
          <a:blip r:embed="rId1"/>
          <a:stretch>
            <a:fillRect/>
          </a:stretch>
        </p:blipFill>
        <p:spPr>
          <a:xfrm>
            <a:off x="1295400" y="1226185"/>
            <a:ext cx="5833110" cy="2950210"/>
          </a:xfrm>
          <a:prstGeom prst="rect">
            <a:avLst/>
          </a:prstGeom>
        </p:spPr>
      </p:pic>
      <p:pic>
        <p:nvPicPr>
          <p:cNvPr id="7" name="图片 6" descr="_GDQ_[~29G(A@HSDMA`$XXV"/>
          <p:cNvPicPr>
            <a:picLocks noChangeAspect="1"/>
          </p:cNvPicPr>
          <p:nvPr/>
        </p:nvPicPr>
        <p:blipFill>
          <a:blip r:embed="rId2"/>
          <a:stretch>
            <a:fillRect/>
          </a:stretch>
        </p:blipFill>
        <p:spPr>
          <a:xfrm>
            <a:off x="333375" y="4257675"/>
            <a:ext cx="7691755" cy="8197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6"/>
          <p:cNvSpPr>
            <a:spLocks noGrp="1"/>
          </p:cNvSpPr>
          <p:nvPr>
            <p:ph type="title"/>
          </p:nvPr>
        </p:nvSpPr>
        <p:spPr/>
        <p:txBody>
          <a:bodyPr/>
          <a:lstStyle/>
          <a:p>
            <a:r>
              <a:rPr lang="zh-CN" altLang="en-US" dirty="0" smtClean="0">
                <a:latin typeface="方正魏碑简体" pitchFamily="2" charset="-122"/>
                <a:ea typeface="方正魏碑简体" pitchFamily="2" charset="-122"/>
              </a:rPr>
              <a:t>（一）标准定义</a:t>
            </a:r>
            <a:endParaRPr lang="zh-CN" altLang="en-US" dirty="0">
              <a:latin typeface="方正魏碑简体" pitchFamily="2" charset="-122"/>
              <a:ea typeface="方正魏碑简体" pitchFamily="2" charset="-122"/>
            </a:endParaRPr>
          </a:p>
        </p:txBody>
      </p:sp>
      <p:sp>
        <p:nvSpPr>
          <p:cNvPr id="5" name="TextBox 4"/>
          <p:cNvSpPr txBox="1"/>
          <p:nvPr/>
        </p:nvSpPr>
        <p:spPr>
          <a:xfrm>
            <a:off x="0" y="928670"/>
            <a:ext cx="8143932" cy="5877560"/>
          </a:xfrm>
          <a:prstGeom prst="rect">
            <a:avLst/>
          </a:prstGeom>
          <a:noFill/>
        </p:spPr>
        <p:txBody>
          <a:bodyPr wrap="square" rtlCol="0">
            <a:spAutoFit/>
          </a:bodyPr>
          <a:lstStyle/>
          <a:p>
            <a:pPr>
              <a:lnSpc>
                <a:spcPct val="150000"/>
              </a:lnSpc>
            </a:pPr>
            <a:r>
              <a:rPr lang="zh-CN" altLang="en-US" sz="2800" dirty="0" smtClean="0">
                <a:latin typeface="+mj-ea"/>
                <a:ea typeface="+mj-ea"/>
              </a:rPr>
              <a:t>标准  </a:t>
            </a:r>
            <a:r>
              <a:rPr lang="en-US" altLang="zh-CN" sz="2800" dirty="0" smtClean="0">
                <a:latin typeface="+mj-ea"/>
                <a:ea typeface="+mj-ea"/>
              </a:rPr>
              <a:t>standard</a:t>
            </a:r>
            <a:endParaRPr lang="en-US" altLang="zh-CN" sz="2800" dirty="0" smtClean="0">
              <a:latin typeface="+mj-ea"/>
              <a:ea typeface="+mj-ea"/>
            </a:endParaRPr>
          </a:p>
          <a:p>
            <a:pPr>
              <a:lnSpc>
                <a:spcPct val="150000"/>
              </a:lnSpc>
            </a:pPr>
            <a:r>
              <a:rPr lang="zh-CN" altLang="en-US" sz="2800" dirty="0" smtClean="0">
                <a:latin typeface="+mj-ea"/>
                <a:ea typeface="+mj-ea"/>
              </a:rPr>
              <a:t>    通过标准化活动，按照规定的程序</a:t>
            </a:r>
            <a:r>
              <a:rPr lang="zh-CN" altLang="en-US" sz="2800" u="sng" dirty="0" smtClean="0">
                <a:solidFill>
                  <a:srgbClr val="FF0000"/>
                </a:solidFill>
                <a:latin typeface="+mj-ea"/>
                <a:ea typeface="+mj-ea"/>
              </a:rPr>
              <a:t>经协商一致制定</a:t>
            </a:r>
            <a:r>
              <a:rPr lang="zh-CN" altLang="en-US" sz="2800" dirty="0" smtClean="0">
                <a:latin typeface="+mj-ea"/>
                <a:ea typeface="+mj-ea"/>
              </a:rPr>
              <a:t>，为各种活动或其结果提供</a:t>
            </a:r>
            <a:r>
              <a:rPr lang="zh-CN" altLang="en-US" sz="2800" u="sng" dirty="0" smtClean="0">
                <a:solidFill>
                  <a:srgbClr val="FF0000"/>
                </a:solidFill>
                <a:latin typeface="+mj-ea"/>
                <a:ea typeface="+mj-ea"/>
              </a:rPr>
              <a:t>规则、指南或特性</a:t>
            </a:r>
            <a:r>
              <a:rPr lang="zh-CN" altLang="en-US" sz="2800" dirty="0" smtClean="0">
                <a:latin typeface="+mj-ea"/>
                <a:ea typeface="+mj-ea"/>
              </a:rPr>
              <a:t>，供共同使用和重复使用的</a:t>
            </a:r>
            <a:r>
              <a:rPr lang="zh-CN" altLang="en-US" sz="2800" u="sng" dirty="0" smtClean="0">
                <a:solidFill>
                  <a:srgbClr val="FF0000"/>
                </a:solidFill>
                <a:latin typeface="+mj-ea"/>
                <a:ea typeface="+mj-ea"/>
              </a:rPr>
              <a:t>文件</a:t>
            </a:r>
            <a:r>
              <a:rPr lang="zh-CN" altLang="en-US" sz="2800" dirty="0" smtClean="0">
                <a:latin typeface="+mj-ea"/>
                <a:ea typeface="+mj-ea"/>
              </a:rPr>
              <a:t>。</a:t>
            </a:r>
            <a:endParaRPr lang="en-US" altLang="zh-CN" sz="2800" dirty="0" smtClean="0">
              <a:latin typeface="+mj-ea"/>
              <a:ea typeface="+mj-ea"/>
            </a:endParaRPr>
          </a:p>
          <a:p>
            <a:endParaRPr lang="en-US" altLang="zh-CN" sz="2800" dirty="0" smtClean="0">
              <a:latin typeface="+mj-ea"/>
              <a:ea typeface="+mj-ea"/>
            </a:endParaRPr>
          </a:p>
          <a:p>
            <a:r>
              <a:rPr lang="zh-CN" altLang="en-US" sz="2000" dirty="0" smtClean="0">
                <a:latin typeface="方正细圆简体" pitchFamily="2" charset="-122"/>
                <a:ea typeface="方正细圆简体" pitchFamily="2" charset="-122"/>
              </a:rPr>
              <a:t>注</a:t>
            </a:r>
            <a:r>
              <a:rPr lang="en-US" altLang="zh-CN" sz="2000" dirty="0" smtClean="0">
                <a:latin typeface="方正细圆简体" pitchFamily="2" charset="-122"/>
                <a:ea typeface="方正细圆简体" pitchFamily="2" charset="-122"/>
              </a:rPr>
              <a:t>1</a:t>
            </a:r>
            <a:r>
              <a:rPr lang="zh-CN" altLang="en-US" sz="2000" dirty="0" smtClean="0">
                <a:latin typeface="方正细圆简体" pitchFamily="2" charset="-122"/>
                <a:ea typeface="方正细圆简体" pitchFamily="2" charset="-122"/>
              </a:rPr>
              <a:t>：标准宜以科学、技术和经验的综合成果为基础。</a:t>
            </a:r>
            <a:endParaRPr lang="en-US" altLang="zh-CN" sz="2000" dirty="0" smtClean="0">
              <a:latin typeface="方正细圆简体" pitchFamily="2" charset="-122"/>
              <a:ea typeface="方正细圆简体" pitchFamily="2" charset="-122"/>
            </a:endParaRPr>
          </a:p>
          <a:p>
            <a:r>
              <a:rPr lang="zh-CN" altLang="en-US" sz="2000" dirty="0" smtClean="0">
                <a:latin typeface="方正细圆简体" pitchFamily="2" charset="-122"/>
                <a:ea typeface="方正细圆简体" pitchFamily="2" charset="-122"/>
              </a:rPr>
              <a:t>注</a:t>
            </a:r>
            <a:r>
              <a:rPr lang="en-US" altLang="zh-CN" sz="2000" dirty="0" smtClean="0">
                <a:latin typeface="方正细圆简体" pitchFamily="2" charset="-122"/>
                <a:ea typeface="方正细圆简体" pitchFamily="2" charset="-122"/>
              </a:rPr>
              <a:t>2</a:t>
            </a:r>
            <a:r>
              <a:rPr lang="zh-CN" altLang="en-US" sz="2000" dirty="0" smtClean="0">
                <a:latin typeface="方正细圆简体" pitchFamily="2" charset="-122"/>
                <a:ea typeface="方正细圆简体" pitchFamily="2" charset="-122"/>
              </a:rPr>
              <a:t>：规定的程序指</a:t>
            </a:r>
            <a:r>
              <a:rPr lang="zh-CN" altLang="en-US" sz="2000" b="1" dirty="0" smtClean="0">
                <a:latin typeface="方正细圆简体" pitchFamily="2" charset="-122"/>
                <a:ea typeface="方正细圆简体" pitchFamily="2" charset="-122"/>
              </a:rPr>
              <a:t>制定</a:t>
            </a:r>
            <a:r>
              <a:rPr lang="zh-CN" altLang="en-US" sz="2000" dirty="0" smtClean="0">
                <a:latin typeface="方正细圆简体" pitchFamily="2" charset="-122"/>
                <a:ea typeface="方正细圆简体" pitchFamily="2" charset="-122"/>
              </a:rPr>
              <a:t>标准的</a:t>
            </a:r>
            <a:r>
              <a:rPr lang="zh-CN" altLang="en-US" sz="2000" b="1" dirty="0" smtClean="0">
                <a:latin typeface="方正细圆简体" pitchFamily="2" charset="-122"/>
                <a:ea typeface="方正细圆简体" pitchFamily="2" charset="-122"/>
              </a:rPr>
              <a:t>机构</a:t>
            </a:r>
            <a:r>
              <a:rPr lang="zh-CN" altLang="en-US" sz="2000" dirty="0" smtClean="0">
                <a:latin typeface="方正细圆简体" pitchFamily="2" charset="-122"/>
                <a:ea typeface="方正细圆简体" pitchFamily="2" charset="-122"/>
              </a:rPr>
              <a:t>颁布的标准制定程序。</a:t>
            </a:r>
            <a:endParaRPr lang="en-US" altLang="zh-CN" sz="2000" dirty="0" smtClean="0">
              <a:latin typeface="方正细圆简体" pitchFamily="2" charset="-122"/>
              <a:ea typeface="方正细圆简体" pitchFamily="2" charset="-122"/>
            </a:endParaRPr>
          </a:p>
          <a:p>
            <a:r>
              <a:rPr lang="zh-CN" altLang="en-US" sz="2000" dirty="0" smtClean="0">
                <a:latin typeface="方正细圆简体" pitchFamily="2" charset="-122"/>
                <a:ea typeface="方正细圆简体" pitchFamily="2" charset="-122"/>
              </a:rPr>
              <a:t>注</a:t>
            </a:r>
            <a:r>
              <a:rPr lang="en-US" altLang="zh-CN" sz="2000" dirty="0" smtClean="0">
                <a:latin typeface="方正细圆简体" pitchFamily="2" charset="-122"/>
                <a:ea typeface="方正细圆简体" pitchFamily="2" charset="-122"/>
              </a:rPr>
              <a:t>3</a:t>
            </a:r>
            <a:r>
              <a:rPr lang="zh-CN" altLang="en-US" sz="2000" dirty="0" smtClean="0">
                <a:latin typeface="方正细圆简体" pitchFamily="2" charset="-122"/>
                <a:ea typeface="方正细圆简体" pitchFamily="2" charset="-122"/>
              </a:rPr>
              <a:t>：诸如</a:t>
            </a:r>
            <a:r>
              <a:rPr lang="zh-CN" altLang="en-US" sz="2000" b="1" dirty="0" smtClean="0">
                <a:latin typeface="方正细圆简体" pitchFamily="2" charset="-122"/>
                <a:ea typeface="方正细圆简体" pitchFamily="2" charset="-122"/>
              </a:rPr>
              <a:t>国际标准、区域标准、国家标准</a:t>
            </a:r>
            <a:r>
              <a:rPr lang="zh-CN" altLang="en-US" sz="2000" dirty="0" smtClean="0">
                <a:latin typeface="方正细圆简体" pitchFamily="2" charset="-122"/>
                <a:ea typeface="方正细圆简体" pitchFamily="2" charset="-122"/>
              </a:rPr>
              <a:t>等，由于它们可以公开获得以及必要时通过</a:t>
            </a:r>
            <a:r>
              <a:rPr lang="zh-CN" altLang="en-US" sz="2000" b="1" dirty="0" smtClean="0">
                <a:latin typeface="方正细圆简体" pitchFamily="2" charset="-122"/>
                <a:ea typeface="方正细圆简体" pitchFamily="2" charset="-122"/>
              </a:rPr>
              <a:t>修正或修订</a:t>
            </a:r>
            <a:r>
              <a:rPr lang="zh-CN" altLang="en-US" sz="2000" dirty="0" smtClean="0">
                <a:latin typeface="方正细圆简体" pitchFamily="2" charset="-122"/>
                <a:ea typeface="方正细圆简体" pitchFamily="2" charset="-122"/>
              </a:rPr>
              <a:t>保持与</a:t>
            </a:r>
            <a:r>
              <a:rPr lang="zh-CN" altLang="en-US" sz="2000" b="1" dirty="0" smtClean="0">
                <a:latin typeface="方正细圆简体" pitchFamily="2" charset="-122"/>
                <a:ea typeface="方正细圆简体" pitchFamily="2" charset="-122"/>
              </a:rPr>
              <a:t>最新技术水平同步</a:t>
            </a:r>
            <a:r>
              <a:rPr lang="zh-CN" altLang="en-US" sz="2000" dirty="0" smtClean="0">
                <a:latin typeface="方正细圆简体" pitchFamily="2" charset="-122"/>
                <a:ea typeface="方正细圆简体" pitchFamily="2" charset="-122"/>
              </a:rPr>
              <a:t>，因此它们被视为构成了</a:t>
            </a:r>
            <a:r>
              <a:rPr lang="zh-CN" altLang="en-US" sz="2000" b="1" dirty="0" smtClean="0">
                <a:latin typeface="方正细圆简体" pitchFamily="2" charset="-122"/>
                <a:ea typeface="方正细圆简体" pitchFamily="2" charset="-122"/>
              </a:rPr>
              <a:t>公认的技术规则</a:t>
            </a:r>
            <a:r>
              <a:rPr lang="zh-CN" altLang="en-US" sz="2000" dirty="0" smtClean="0">
                <a:latin typeface="方正细圆简体" pitchFamily="2" charset="-122"/>
                <a:ea typeface="方正细圆简体" pitchFamily="2" charset="-122"/>
              </a:rPr>
              <a:t>。其他层次上通过的标准，诸如专业协（学）会标准、企业标准等，在地域上可影响几个国家。</a:t>
            </a:r>
            <a:endParaRPr lang="en-US" altLang="zh-CN" sz="2000" dirty="0" smtClean="0">
              <a:latin typeface="方正细圆简体" pitchFamily="2" charset="-122"/>
              <a:ea typeface="方正细圆简体" pitchFamily="2" charset="-122"/>
            </a:endParaRPr>
          </a:p>
          <a:p>
            <a:endParaRPr lang="en-US" altLang="zh-CN" sz="2000" dirty="0" smtClean="0">
              <a:latin typeface="方正细圆简体" pitchFamily="2" charset="-122"/>
              <a:ea typeface="方正细圆简体" pitchFamily="2" charset="-122"/>
            </a:endParaRPr>
          </a:p>
          <a:p>
            <a:r>
              <a:rPr lang="en-US" altLang="zh-CN" sz="2000" dirty="0" smtClean="0">
                <a:latin typeface="+mn-ea"/>
              </a:rPr>
              <a:t>【GB/T 20000.1-2014</a:t>
            </a:r>
            <a:r>
              <a:rPr lang="zh-CN" altLang="en-US" sz="2000" dirty="0" smtClean="0">
                <a:latin typeface="+mn-ea"/>
              </a:rPr>
              <a:t>，定义</a:t>
            </a:r>
            <a:r>
              <a:rPr lang="en-US" altLang="zh-CN" sz="2000" dirty="0" smtClean="0">
                <a:latin typeface="+mn-ea"/>
              </a:rPr>
              <a:t>5.3】</a:t>
            </a:r>
            <a:endParaRPr lang="en-US" altLang="zh-CN" sz="2000" dirty="0" smtClean="0">
              <a:latin typeface="+mn-ea"/>
            </a:endParaRPr>
          </a:p>
          <a:p>
            <a:endParaRPr lang="zh-CN" altLang="en-US" sz="2000" dirty="0">
              <a:latin typeface="方正细圆简体" pitchFamily="2" charset="-122"/>
              <a:ea typeface="方正细圆简体" pitchFamily="2" charset="-122"/>
            </a:endParaRPr>
          </a:p>
        </p:txBody>
      </p:sp>
      <p:sp>
        <p:nvSpPr>
          <p:cNvPr id="2" name="内容占位符 1"/>
          <p:cNvSpPr/>
          <p:nvPr>
            <p:ph idx="1"/>
          </p:nvPr>
        </p:nvSpPr>
        <p:spPr/>
        <p:txBody>
          <a:bodyPr/>
          <a:p>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方正魏碑简体" pitchFamily="2" charset="-122"/>
                <a:ea typeface="方正魏碑简体" pitchFamily="2" charset="-122"/>
              </a:rPr>
              <a:t>（三）标准的类别</a:t>
            </a:r>
            <a:endParaRPr lang="zh-CN" altLang="en-US" dirty="0">
              <a:latin typeface="方正魏碑简体" pitchFamily="2" charset="-122"/>
              <a:ea typeface="方正魏碑简体" pitchFamily="2" charset="-122"/>
            </a:endParaRPr>
          </a:p>
        </p:txBody>
      </p:sp>
      <p:sp>
        <p:nvSpPr>
          <p:cNvPr id="3" name="内容占位符 2"/>
          <p:cNvSpPr>
            <a:spLocks noGrp="1"/>
          </p:cNvSpPr>
          <p:nvPr>
            <p:ph idx="1"/>
          </p:nvPr>
        </p:nvSpPr>
        <p:spPr/>
        <p:txBody>
          <a:bodyPr/>
          <a:lstStyle/>
          <a:p>
            <a:pPr>
              <a:lnSpc>
                <a:spcPct val="200000"/>
              </a:lnSpc>
              <a:buNone/>
            </a:pPr>
            <a:r>
              <a:rPr lang="en-US" altLang="zh-CN" sz="2400" dirty="0" smtClean="0">
                <a:solidFill>
                  <a:srgbClr val="002060"/>
                </a:solidFill>
              </a:rPr>
              <a:t>1.</a:t>
            </a:r>
            <a:r>
              <a:rPr lang="zh-CN" altLang="en-US" sz="2400" dirty="0" smtClean="0">
                <a:solidFill>
                  <a:srgbClr val="002060"/>
                </a:solidFill>
              </a:rPr>
              <a:t>按照适用范围</a:t>
            </a:r>
            <a:endParaRPr lang="en-US" altLang="zh-CN" sz="2400" dirty="0" smtClean="0">
              <a:solidFill>
                <a:srgbClr val="002060"/>
              </a:solidFill>
            </a:endParaRPr>
          </a:p>
          <a:p>
            <a:pPr lvl="1">
              <a:lnSpc>
                <a:spcPct val="200000"/>
              </a:lnSpc>
            </a:pPr>
            <a:r>
              <a:rPr lang="zh-CN" altLang="en-US" dirty="0" smtClean="0">
                <a:solidFill>
                  <a:srgbClr val="002060"/>
                </a:solidFill>
              </a:rPr>
              <a:t>可分为：国家标准、行业标准、地方标准、团体标准、企业标准。</a:t>
            </a:r>
            <a:endParaRPr lang="zh-CN" altLang="en-US" dirty="0" smtClean="0">
              <a:solidFill>
                <a:srgbClr val="002060"/>
              </a:solidFill>
            </a:endParaRPr>
          </a:p>
          <a:p>
            <a:pPr lvl="1">
              <a:lnSpc>
                <a:spcPct val="200000"/>
              </a:lnSpc>
            </a:pPr>
            <a:endParaRPr lang="en-US" altLang="zh-CN" dirty="0" smtClean="0">
              <a:solidFill>
                <a:srgbClr val="002060"/>
              </a:solidFill>
            </a:endParaRPr>
          </a:p>
          <a:p>
            <a:pPr>
              <a:lnSpc>
                <a:spcPct val="200000"/>
              </a:lnSpc>
              <a:buNone/>
            </a:pPr>
            <a:r>
              <a:rPr lang="en-US" altLang="zh-CN" sz="2400" dirty="0" smtClean="0">
                <a:solidFill>
                  <a:srgbClr val="002060"/>
                </a:solidFill>
              </a:rPr>
              <a:t>2.</a:t>
            </a:r>
            <a:r>
              <a:rPr lang="zh-CN" altLang="en-US" sz="2400" dirty="0" smtClean="0">
                <a:solidFill>
                  <a:srgbClr val="002060"/>
                </a:solidFill>
              </a:rPr>
              <a:t>按照标准要求的程度基础</a:t>
            </a:r>
            <a:endParaRPr lang="en-US" altLang="zh-CN" sz="2400" dirty="0" smtClean="0">
              <a:solidFill>
                <a:srgbClr val="002060"/>
              </a:solidFill>
            </a:endParaRPr>
          </a:p>
          <a:p>
            <a:pPr lvl="1">
              <a:lnSpc>
                <a:spcPct val="200000"/>
              </a:lnSpc>
            </a:pPr>
            <a:r>
              <a:rPr lang="zh-CN" altLang="en-US" dirty="0" smtClean="0">
                <a:solidFill>
                  <a:srgbClr val="002060"/>
                </a:solidFill>
              </a:rPr>
              <a:t>要求程度从高到低：规范、规程、指南</a:t>
            </a:r>
            <a:endParaRPr lang="zh-CN" altLang="en-US" dirty="0" smtClean="0">
              <a:solidFill>
                <a:srgbClr val="002060"/>
              </a:solidFill>
            </a:endParaRPr>
          </a:p>
          <a:p>
            <a:endParaRPr lang="zh-CN" altLang="en-US" dirty="0"/>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pic>
        <p:nvPicPr>
          <p:cNvPr id="6" name="图片 5" descr="9F4]6_}C%%0J0CDN[8JS8GQ"/>
          <p:cNvPicPr>
            <a:picLocks noChangeAspect="1"/>
          </p:cNvPicPr>
          <p:nvPr/>
        </p:nvPicPr>
        <p:blipFill>
          <a:blip r:embed="rId1"/>
          <a:stretch>
            <a:fillRect/>
          </a:stretch>
        </p:blipFill>
        <p:spPr>
          <a:xfrm>
            <a:off x="2737485" y="1371600"/>
            <a:ext cx="3326130" cy="728345"/>
          </a:xfrm>
          <a:prstGeom prst="rect">
            <a:avLst/>
          </a:prstGeom>
        </p:spPr>
      </p:pic>
      <p:pic>
        <p:nvPicPr>
          <p:cNvPr id="7" name="图片 6" descr="O{64G[B%]3`N4L_IR$]3MU3"/>
          <p:cNvPicPr>
            <a:picLocks noChangeAspect="1"/>
          </p:cNvPicPr>
          <p:nvPr/>
        </p:nvPicPr>
        <p:blipFill>
          <a:blip r:embed="rId2"/>
          <a:stretch>
            <a:fillRect/>
          </a:stretch>
        </p:blipFill>
        <p:spPr>
          <a:xfrm>
            <a:off x="3197860" y="3052445"/>
            <a:ext cx="3025140" cy="348615"/>
          </a:xfrm>
          <a:prstGeom prst="rect">
            <a:avLst/>
          </a:prstGeom>
        </p:spPr>
      </p:pic>
      <p:sp>
        <p:nvSpPr>
          <p:cNvPr id="8" name="文本框 7"/>
          <p:cNvSpPr txBox="1"/>
          <p:nvPr/>
        </p:nvSpPr>
        <p:spPr>
          <a:xfrm>
            <a:off x="5314315" y="1935480"/>
            <a:ext cx="2783840" cy="645160"/>
          </a:xfrm>
          <a:prstGeom prst="rect">
            <a:avLst/>
          </a:prstGeom>
          <a:noFill/>
          <a:ln>
            <a:solidFill>
              <a:schemeClr val="accent1"/>
            </a:solidFill>
          </a:ln>
        </p:spPr>
        <p:txBody>
          <a:bodyPr wrap="square" rtlCol="0">
            <a:spAutoFit/>
          </a:bodyPr>
          <a:p>
            <a:r>
              <a:rPr lang="zh-CN" altLang="en-US"/>
              <a:t>由省、自治区、直辖市标准化行政主管部门制定</a:t>
            </a:r>
            <a:endParaRPr lang="zh-CN" altLang="en-US"/>
          </a:p>
        </p:txBody>
      </p:sp>
      <p:sp>
        <p:nvSpPr>
          <p:cNvPr id="9" name="文本框 8"/>
          <p:cNvSpPr txBox="1"/>
          <p:nvPr/>
        </p:nvSpPr>
        <p:spPr>
          <a:xfrm>
            <a:off x="5314315" y="3401060"/>
            <a:ext cx="3320415" cy="1476375"/>
          </a:xfrm>
          <a:prstGeom prst="rect">
            <a:avLst/>
          </a:prstGeom>
          <a:noFill/>
          <a:ln>
            <a:solidFill>
              <a:schemeClr val="accent1"/>
            </a:solidFill>
          </a:ln>
        </p:spPr>
        <p:txBody>
          <a:bodyPr wrap="square" rtlCol="0">
            <a:spAutoFit/>
          </a:bodyPr>
          <a:p>
            <a:r>
              <a:rPr lang="zh-CN" altLang="en-US"/>
              <a:t>团体是指具有法人资格，且具备相应专业技术能力、标准化工作能力和组织管理能力的学商会、联合会、商会、产业技术联盟的社团组织</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方正魏碑简体" pitchFamily="2" charset="-122"/>
                <a:ea typeface="方正魏碑简体" pitchFamily="2" charset="-122"/>
              </a:rPr>
              <a:t>（三）标准的类别</a:t>
            </a:r>
            <a:endParaRPr lang="zh-CN" altLang="en-US" dirty="0">
              <a:latin typeface="方正魏碑简体" pitchFamily="2" charset="-122"/>
              <a:ea typeface="方正魏碑简体" pitchFamily="2" charset="-122"/>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
        <p:nvSpPr>
          <p:cNvPr id="7" name="TextBox 6"/>
          <p:cNvSpPr txBox="1"/>
          <p:nvPr/>
        </p:nvSpPr>
        <p:spPr>
          <a:xfrm>
            <a:off x="0" y="928670"/>
            <a:ext cx="8143932" cy="9048631"/>
          </a:xfrm>
          <a:prstGeom prst="rect">
            <a:avLst/>
          </a:prstGeom>
          <a:noFill/>
        </p:spPr>
        <p:txBody>
          <a:bodyPr wrap="square" rtlCol="0">
            <a:spAutoFit/>
          </a:bodyPr>
          <a:lstStyle/>
          <a:p>
            <a:pPr>
              <a:lnSpc>
                <a:spcPct val="200000"/>
              </a:lnSpc>
            </a:pPr>
            <a:r>
              <a:rPr lang="en-US" altLang="zh-CN" sz="2800" dirty="0" smtClean="0">
                <a:latin typeface="+mj-ea"/>
                <a:ea typeface="+mj-ea"/>
              </a:rPr>
              <a:t>3.</a:t>
            </a:r>
            <a:r>
              <a:rPr lang="zh-CN" altLang="en-US" sz="2800" dirty="0" smtClean="0">
                <a:latin typeface="+mj-ea"/>
                <a:ea typeface="+mj-ea"/>
              </a:rPr>
              <a:t>按标准化对象</a:t>
            </a:r>
            <a:endParaRPr lang="en-US" altLang="zh-CN" sz="2800" dirty="0" smtClean="0">
              <a:latin typeface="+mj-ea"/>
              <a:ea typeface="+mj-ea"/>
            </a:endParaRPr>
          </a:p>
          <a:p>
            <a:pPr>
              <a:lnSpc>
                <a:spcPct val="200000"/>
              </a:lnSpc>
            </a:pPr>
            <a:r>
              <a:rPr lang="en-US" altLang="zh-CN" sz="2800" dirty="0" smtClean="0">
                <a:latin typeface="+mj-ea"/>
                <a:ea typeface="+mj-ea"/>
              </a:rPr>
              <a:t>※</a:t>
            </a:r>
            <a:r>
              <a:rPr lang="zh-CN" altLang="en-US" sz="2800" dirty="0" smtClean="0">
                <a:latin typeface="+mj-ea"/>
                <a:ea typeface="+mj-ea"/>
              </a:rPr>
              <a:t>基础标准           </a:t>
            </a:r>
            <a:r>
              <a:rPr lang="en-US" altLang="zh-CN" sz="2800" dirty="0" smtClean="0">
                <a:latin typeface="+mj-ea"/>
                <a:ea typeface="+mj-ea"/>
              </a:rPr>
              <a:t>※</a:t>
            </a:r>
            <a:r>
              <a:rPr lang="zh-CN" altLang="en-US" sz="2800" dirty="0" smtClean="0">
                <a:latin typeface="+mj-ea"/>
                <a:ea typeface="+mj-ea"/>
              </a:rPr>
              <a:t>术语标准          </a:t>
            </a:r>
            <a:r>
              <a:rPr lang="en-US" altLang="zh-CN" sz="2800" dirty="0" smtClean="0">
                <a:latin typeface="+mj-ea"/>
                <a:ea typeface="+mj-ea"/>
              </a:rPr>
              <a:t>※</a:t>
            </a:r>
            <a:r>
              <a:rPr lang="zh-CN" altLang="en-US" sz="2800" dirty="0" smtClean="0">
                <a:latin typeface="+mj-ea"/>
                <a:ea typeface="+mj-ea"/>
              </a:rPr>
              <a:t>符号标准     </a:t>
            </a:r>
            <a:endParaRPr lang="en-US" altLang="zh-CN" sz="2800" dirty="0" smtClean="0">
              <a:latin typeface="+mj-ea"/>
              <a:ea typeface="+mj-ea"/>
            </a:endParaRPr>
          </a:p>
          <a:p>
            <a:pPr>
              <a:lnSpc>
                <a:spcPct val="200000"/>
              </a:lnSpc>
            </a:pPr>
            <a:r>
              <a:rPr lang="en-US" altLang="zh-CN" sz="2800" dirty="0" smtClean="0">
                <a:solidFill>
                  <a:srgbClr val="FF0000"/>
                </a:solidFill>
                <a:latin typeface="+mj-ea"/>
                <a:ea typeface="+mj-ea"/>
              </a:rPr>
              <a:t>※</a:t>
            </a:r>
            <a:r>
              <a:rPr lang="zh-CN" altLang="en-US" sz="2800" dirty="0" smtClean="0">
                <a:solidFill>
                  <a:srgbClr val="FF0000"/>
                </a:solidFill>
                <a:latin typeface="+mj-ea"/>
                <a:ea typeface="+mj-ea"/>
              </a:rPr>
              <a:t>分类标准           </a:t>
            </a:r>
            <a:r>
              <a:rPr lang="en-US" altLang="zh-CN" sz="2800" dirty="0" smtClean="0">
                <a:solidFill>
                  <a:srgbClr val="FF0000"/>
                </a:solidFill>
                <a:latin typeface="+mj-ea"/>
                <a:ea typeface="+mj-ea"/>
              </a:rPr>
              <a:t>※</a:t>
            </a:r>
            <a:r>
              <a:rPr lang="zh-CN" altLang="en-US" sz="2800" dirty="0" smtClean="0">
                <a:solidFill>
                  <a:srgbClr val="FF0000"/>
                </a:solidFill>
                <a:latin typeface="+mj-ea"/>
                <a:ea typeface="+mj-ea"/>
              </a:rPr>
              <a:t>试验标准          </a:t>
            </a:r>
            <a:r>
              <a:rPr lang="en-US" altLang="zh-CN" sz="2800" dirty="0" smtClean="0">
                <a:latin typeface="+mj-ea"/>
                <a:ea typeface="+mj-ea"/>
              </a:rPr>
              <a:t>※</a:t>
            </a:r>
            <a:r>
              <a:rPr lang="zh-CN" altLang="en-US" sz="2800" dirty="0" smtClean="0">
                <a:latin typeface="+mj-ea"/>
                <a:ea typeface="+mj-ea"/>
              </a:rPr>
              <a:t>规程标准</a:t>
            </a:r>
            <a:endParaRPr lang="en-US" altLang="zh-CN" sz="2800" dirty="0" smtClean="0">
              <a:latin typeface="+mj-ea"/>
              <a:ea typeface="+mj-ea"/>
            </a:endParaRPr>
          </a:p>
          <a:p>
            <a:pPr>
              <a:lnSpc>
                <a:spcPct val="200000"/>
              </a:lnSpc>
            </a:pPr>
            <a:r>
              <a:rPr lang="en-US" altLang="zh-CN" sz="2800" dirty="0" smtClean="0">
                <a:latin typeface="+mj-ea"/>
                <a:ea typeface="+mj-ea"/>
              </a:rPr>
              <a:t>※</a:t>
            </a:r>
            <a:r>
              <a:rPr lang="zh-CN" altLang="en-US" sz="2800" dirty="0" smtClean="0">
                <a:latin typeface="+mj-ea"/>
                <a:ea typeface="+mj-ea"/>
              </a:rPr>
              <a:t>规范标准           </a:t>
            </a:r>
            <a:r>
              <a:rPr lang="en-US" altLang="zh-CN" sz="2800" dirty="0" smtClean="0">
                <a:latin typeface="+mj-ea"/>
                <a:ea typeface="+mj-ea"/>
              </a:rPr>
              <a:t>※</a:t>
            </a:r>
            <a:r>
              <a:rPr lang="zh-CN" altLang="en-US" sz="2800" dirty="0" smtClean="0">
                <a:latin typeface="+mj-ea"/>
                <a:ea typeface="+mj-ea"/>
              </a:rPr>
              <a:t>指南标准          </a:t>
            </a:r>
            <a:r>
              <a:rPr lang="en-US" altLang="zh-CN" sz="2800" dirty="0" smtClean="0">
                <a:solidFill>
                  <a:srgbClr val="FF0000"/>
                </a:solidFill>
                <a:latin typeface="+mj-ea"/>
                <a:ea typeface="+mj-ea"/>
              </a:rPr>
              <a:t>※</a:t>
            </a:r>
            <a:r>
              <a:rPr lang="zh-CN" altLang="en-US" sz="2800" dirty="0" smtClean="0">
                <a:solidFill>
                  <a:srgbClr val="FF0000"/>
                </a:solidFill>
                <a:latin typeface="+mj-ea"/>
                <a:ea typeface="+mj-ea"/>
              </a:rPr>
              <a:t>产品标准</a:t>
            </a:r>
            <a:endParaRPr lang="en-US" altLang="zh-CN" sz="2800" dirty="0" smtClean="0">
              <a:solidFill>
                <a:srgbClr val="FF0000"/>
              </a:solidFill>
              <a:latin typeface="+mj-ea"/>
              <a:ea typeface="+mj-ea"/>
            </a:endParaRPr>
          </a:p>
          <a:p>
            <a:pPr>
              <a:lnSpc>
                <a:spcPct val="200000"/>
              </a:lnSpc>
            </a:pPr>
            <a:r>
              <a:rPr lang="en-US" altLang="zh-CN" sz="2800" dirty="0" smtClean="0">
                <a:latin typeface="+mj-ea"/>
                <a:ea typeface="+mj-ea"/>
              </a:rPr>
              <a:t>※</a:t>
            </a:r>
            <a:r>
              <a:rPr lang="zh-CN" altLang="en-US" sz="2800" dirty="0" smtClean="0">
                <a:latin typeface="+mj-ea"/>
                <a:ea typeface="+mj-ea"/>
              </a:rPr>
              <a:t>过程标准           </a:t>
            </a:r>
            <a:r>
              <a:rPr lang="en-US" altLang="zh-CN" sz="2800" dirty="0" smtClean="0">
                <a:solidFill>
                  <a:srgbClr val="FF0000"/>
                </a:solidFill>
                <a:latin typeface="+mj-ea"/>
                <a:ea typeface="+mj-ea"/>
              </a:rPr>
              <a:t>※</a:t>
            </a:r>
            <a:r>
              <a:rPr lang="zh-CN" altLang="en-US" sz="2800" dirty="0" smtClean="0">
                <a:solidFill>
                  <a:srgbClr val="FF0000"/>
                </a:solidFill>
                <a:latin typeface="+mj-ea"/>
                <a:ea typeface="+mj-ea"/>
              </a:rPr>
              <a:t>服务标准          </a:t>
            </a:r>
            <a:r>
              <a:rPr lang="en-US" altLang="zh-CN" sz="2800" dirty="0" smtClean="0">
                <a:latin typeface="+mj-ea"/>
                <a:ea typeface="+mj-ea"/>
              </a:rPr>
              <a:t>※</a:t>
            </a:r>
            <a:r>
              <a:rPr lang="zh-CN" altLang="en-US" sz="2800" dirty="0" smtClean="0">
                <a:latin typeface="+mj-ea"/>
                <a:ea typeface="+mj-ea"/>
              </a:rPr>
              <a:t>接口标准</a:t>
            </a:r>
            <a:endParaRPr lang="en-US" altLang="zh-CN" sz="2800" dirty="0" smtClean="0">
              <a:latin typeface="+mj-ea"/>
              <a:ea typeface="+mj-ea"/>
            </a:endParaRPr>
          </a:p>
          <a:p>
            <a:pPr>
              <a:lnSpc>
                <a:spcPct val="200000"/>
              </a:lnSpc>
            </a:pPr>
            <a:r>
              <a:rPr lang="en-US" altLang="zh-CN" sz="2800" dirty="0" smtClean="0">
                <a:latin typeface="+mj-ea"/>
                <a:ea typeface="+mj-ea"/>
              </a:rPr>
              <a:t>※</a:t>
            </a:r>
            <a:r>
              <a:rPr lang="zh-CN" altLang="en-US" sz="2800" dirty="0" smtClean="0">
                <a:latin typeface="+mj-ea"/>
                <a:ea typeface="+mj-ea"/>
              </a:rPr>
              <a:t>数据待定标准</a:t>
            </a:r>
            <a:endParaRPr lang="en-US" altLang="zh-CN" sz="2800" dirty="0" smtClean="0">
              <a:latin typeface="+mj-ea"/>
              <a:ea typeface="+mj-ea"/>
            </a:endParaRPr>
          </a:p>
          <a:p>
            <a:pPr>
              <a:lnSpc>
                <a:spcPct val="150000"/>
              </a:lnSpc>
            </a:pPr>
            <a:endParaRPr lang="en-US" altLang="zh-CN" sz="2800" dirty="0" smtClean="0">
              <a:latin typeface="+mj-ea"/>
            </a:endParaRPr>
          </a:p>
          <a:p>
            <a:pPr>
              <a:lnSpc>
                <a:spcPct val="150000"/>
              </a:lnSpc>
            </a:pPr>
            <a:endParaRPr lang="en-US" altLang="zh-CN" sz="2800" dirty="0" smtClean="0">
              <a:latin typeface="+mj-ea"/>
            </a:endParaRPr>
          </a:p>
          <a:p>
            <a:pPr>
              <a:lnSpc>
                <a:spcPct val="150000"/>
              </a:lnSpc>
            </a:pPr>
            <a:r>
              <a:rPr lang="zh-CN" altLang="en-US" sz="2800" dirty="0" smtClean="0">
                <a:latin typeface="+mj-ea"/>
              </a:rPr>
              <a:t>     </a:t>
            </a:r>
            <a:endParaRPr lang="en-US" altLang="zh-CN" sz="2800" dirty="0" smtClean="0">
              <a:latin typeface="+mj-ea"/>
            </a:endParaRPr>
          </a:p>
          <a:p>
            <a:pPr>
              <a:lnSpc>
                <a:spcPct val="150000"/>
              </a:lnSpc>
            </a:pPr>
            <a:r>
              <a:rPr lang="zh-CN" altLang="en-US" sz="2800" dirty="0" smtClean="0">
                <a:latin typeface="+mj-ea"/>
              </a:rPr>
              <a:t>     </a:t>
            </a:r>
            <a:endParaRPr lang="en-US" altLang="zh-CN" sz="2800" dirty="0" smtClean="0">
              <a:latin typeface="+mj-ea"/>
            </a:endParaRPr>
          </a:p>
          <a:p>
            <a:pPr>
              <a:lnSpc>
                <a:spcPct val="150000"/>
              </a:lnSpc>
            </a:pPr>
            <a:r>
              <a:rPr lang="zh-CN" altLang="en-US" sz="2800" dirty="0" smtClean="0">
                <a:latin typeface="+mj-ea"/>
                <a:ea typeface="+mj-ea"/>
              </a:rPr>
              <a:t>    </a:t>
            </a:r>
            <a:endParaRPr lang="en-US" altLang="zh-CN" sz="2800" dirty="0" smtClean="0">
              <a:latin typeface="+mj-ea"/>
              <a:ea typeface="+mj-ea"/>
            </a:endParaRPr>
          </a:p>
          <a:p>
            <a:pPr>
              <a:lnSpc>
                <a:spcPct val="150000"/>
              </a:lnSpc>
            </a:pPr>
            <a:endParaRPr lang="zh-CN" altLang="en-US" sz="2400" dirty="0">
              <a:latin typeface="方正细圆简体" pitchFamily="2" charset="-122"/>
              <a:ea typeface="方正细圆简体"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500174"/>
            <a:ext cx="9001156" cy="4952160"/>
            <a:chOff x="285720" y="1643050"/>
            <a:chExt cx="8572560" cy="4309812"/>
          </a:xfrm>
        </p:grpSpPr>
        <p:sp>
          <p:nvSpPr>
            <p:cNvPr id="4" name="燕尾形 3"/>
            <p:cNvSpPr/>
            <p:nvPr/>
          </p:nvSpPr>
          <p:spPr>
            <a:xfrm>
              <a:off x="285720" y="1643050"/>
              <a:ext cx="2143140" cy="714380"/>
            </a:xfrm>
            <a:prstGeom prst="chevron">
              <a:avLst/>
            </a:prstGeom>
            <a:solidFill>
              <a:srgbClr val="FFFF0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400" dirty="0" smtClean="0">
                  <a:ln w="18415" cmpd="sng">
                    <a:noFill/>
                    <a:prstDash val="solid"/>
                  </a:ln>
                  <a:solidFill>
                    <a:schemeClr val="accent6">
                      <a:lumMod val="75000"/>
                    </a:schemeClr>
                  </a:solidFill>
                </a:rPr>
                <a:t>计划</a:t>
              </a:r>
              <a:endParaRPr lang="zh-CN" altLang="en-US" sz="2400" dirty="0">
                <a:ln w="18415" cmpd="sng">
                  <a:noFill/>
                  <a:prstDash val="solid"/>
                </a:ln>
                <a:solidFill>
                  <a:schemeClr val="accent6">
                    <a:lumMod val="75000"/>
                  </a:schemeClr>
                </a:solidFill>
              </a:endParaRPr>
            </a:p>
          </p:txBody>
        </p:sp>
        <p:sp>
          <p:nvSpPr>
            <p:cNvPr id="5" name="燕尾形 4"/>
            <p:cNvSpPr/>
            <p:nvPr/>
          </p:nvSpPr>
          <p:spPr>
            <a:xfrm>
              <a:off x="2071670" y="1643050"/>
              <a:ext cx="3857652" cy="714380"/>
            </a:xfrm>
            <a:prstGeom prst="chevron">
              <a:avLst/>
            </a:prstGeom>
            <a:solidFill>
              <a:srgbClr val="FFC000"/>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400" dirty="0" smtClean="0">
                  <a:solidFill>
                    <a:srgbClr val="002060"/>
                  </a:solidFill>
                </a:rPr>
                <a:t>标准编制</a:t>
              </a:r>
              <a:endParaRPr lang="zh-CN" altLang="en-US" sz="2400" dirty="0">
                <a:solidFill>
                  <a:srgbClr val="002060"/>
                </a:solidFill>
              </a:endParaRPr>
            </a:p>
          </p:txBody>
        </p:sp>
        <p:sp>
          <p:nvSpPr>
            <p:cNvPr id="6" name="燕尾形 5"/>
            <p:cNvSpPr/>
            <p:nvPr/>
          </p:nvSpPr>
          <p:spPr>
            <a:xfrm>
              <a:off x="5357818" y="1643050"/>
              <a:ext cx="2286016" cy="714380"/>
            </a:xfrm>
            <a:prstGeom prst="chevron">
              <a:avLst/>
            </a:prstGeom>
            <a:solidFill>
              <a:schemeClr val="accent4">
                <a:lumMod val="60000"/>
                <a:lumOff val="4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schemeClr val="bg1"/>
                  </a:solidFill>
                </a:rPr>
                <a:t>审批发布</a:t>
              </a:r>
              <a:endParaRPr lang="zh-CN" altLang="en-US" sz="2000" dirty="0">
                <a:solidFill>
                  <a:schemeClr val="bg1"/>
                </a:solidFill>
              </a:endParaRPr>
            </a:p>
          </p:txBody>
        </p:sp>
        <p:sp>
          <p:nvSpPr>
            <p:cNvPr id="7" name="燕尾形 6"/>
            <p:cNvSpPr/>
            <p:nvPr/>
          </p:nvSpPr>
          <p:spPr>
            <a:xfrm>
              <a:off x="7215206" y="1643050"/>
              <a:ext cx="1643074" cy="714380"/>
            </a:xfrm>
            <a:prstGeom prst="chevron">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schemeClr val="bg1"/>
                  </a:solidFill>
                </a:rPr>
                <a:t>复审</a:t>
              </a:r>
              <a:endParaRPr lang="zh-CN" altLang="en-US" sz="2000" dirty="0">
                <a:solidFill>
                  <a:schemeClr val="bg1"/>
                </a:solidFill>
              </a:endParaRPr>
            </a:p>
          </p:txBody>
        </p:sp>
        <p:sp>
          <p:nvSpPr>
            <p:cNvPr id="8" name="矩形 7"/>
            <p:cNvSpPr/>
            <p:nvPr/>
          </p:nvSpPr>
          <p:spPr>
            <a:xfrm>
              <a:off x="428596" y="3857628"/>
              <a:ext cx="571504" cy="1643074"/>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预研阶段</a:t>
              </a:r>
              <a:endParaRPr lang="en-US" altLang="zh-CN" dirty="0" smtClean="0"/>
            </a:p>
          </p:txBody>
        </p:sp>
        <p:sp>
          <p:nvSpPr>
            <p:cNvPr id="9" name="矩形 8"/>
            <p:cNvSpPr/>
            <p:nvPr/>
          </p:nvSpPr>
          <p:spPr>
            <a:xfrm>
              <a:off x="1357290" y="3857628"/>
              <a:ext cx="571504" cy="1643074"/>
            </a:xfrm>
            <a:prstGeom prst="rect">
              <a:avLst/>
            </a:prstGeom>
            <a:solidFill>
              <a:srgbClr val="FFFF66"/>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立项阶段</a:t>
              </a:r>
              <a:endParaRPr lang="zh-CN" altLang="en-US" dirty="0"/>
            </a:p>
          </p:txBody>
        </p:sp>
        <p:sp>
          <p:nvSpPr>
            <p:cNvPr id="10" name="矩形 9"/>
            <p:cNvSpPr/>
            <p:nvPr/>
          </p:nvSpPr>
          <p:spPr>
            <a:xfrm>
              <a:off x="2428860" y="3857628"/>
              <a:ext cx="571504" cy="1643074"/>
            </a:xfrm>
            <a:prstGeom prst="rect">
              <a:avLst/>
            </a:prstGeom>
            <a:solidFill>
              <a:schemeClr val="accent2">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起草阶段</a:t>
              </a:r>
              <a:endParaRPr lang="zh-CN" altLang="en-US" dirty="0"/>
            </a:p>
          </p:txBody>
        </p:sp>
        <p:sp>
          <p:nvSpPr>
            <p:cNvPr id="11" name="矩形 10"/>
            <p:cNvSpPr/>
            <p:nvPr/>
          </p:nvSpPr>
          <p:spPr>
            <a:xfrm>
              <a:off x="3500430" y="3857628"/>
              <a:ext cx="571504" cy="1643074"/>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600" dirty="0" smtClean="0"/>
                <a:t>征求意见阶段</a:t>
              </a:r>
              <a:endParaRPr lang="zh-CN" altLang="en-US" sz="1600" dirty="0"/>
            </a:p>
          </p:txBody>
        </p:sp>
        <p:sp>
          <p:nvSpPr>
            <p:cNvPr id="12" name="矩形 11"/>
            <p:cNvSpPr/>
            <p:nvPr/>
          </p:nvSpPr>
          <p:spPr>
            <a:xfrm>
              <a:off x="4500562" y="3857628"/>
              <a:ext cx="571504" cy="1643074"/>
            </a:xfrm>
            <a:prstGeom prst="rect">
              <a:avLst/>
            </a:prstGeom>
            <a:solidFill>
              <a:srgbClr val="F2B4E9"/>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审查阶段</a:t>
              </a:r>
              <a:endParaRPr lang="zh-CN" altLang="en-US" dirty="0"/>
            </a:p>
          </p:txBody>
        </p:sp>
        <p:sp>
          <p:nvSpPr>
            <p:cNvPr id="13" name="矩形 12"/>
            <p:cNvSpPr/>
            <p:nvPr/>
          </p:nvSpPr>
          <p:spPr>
            <a:xfrm>
              <a:off x="5500694" y="3857628"/>
              <a:ext cx="571504" cy="1643074"/>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批准阶段</a:t>
              </a:r>
              <a:endParaRPr lang="zh-CN" altLang="en-US" dirty="0"/>
            </a:p>
          </p:txBody>
        </p:sp>
        <p:sp>
          <p:nvSpPr>
            <p:cNvPr id="14" name="矩形 13"/>
            <p:cNvSpPr/>
            <p:nvPr/>
          </p:nvSpPr>
          <p:spPr>
            <a:xfrm>
              <a:off x="6429388" y="3857628"/>
              <a:ext cx="571504" cy="1643074"/>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出版阶段</a:t>
              </a:r>
              <a:endParaRPr lang="zh-CN" altLang="en-US" dirty="0"/>
            </a:p>
          </p:txBody>
        </p:sp>
        <p:sp>
          <p:nvSpPr>
            <p:cNvPr id="15" name="矩形 14"/>
            <p:cNvSpPr/>
            <p:nvPr/>
          </p:nvSpPr>
          <p:spPr>
            <a:xfrm>
              <a:off x="7358082" y="3857628"/>
              <a:ext cx="571504" cy="1643074"/>
            </a:xfrm>
            <a:prstGeom prst="rect">
              <a:avLst/>
            </a:prstGeom>
            <a:solidFill>
              <a:srgbClr val="8CF4A5"/>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复审阶段</a:t>
              </a:r>
              <a:endParaRPr lang="zh-CN" altLang="en-US" dirty="0"/>
            </a:p>
          </p:txBody>
        </p:sp>
        <p:sp>
          <p:nvSpPr>
            <p:cNvPr id="16" name="矩形 15"/>
            <p:cNvSpPr/>
            <p:nvPr/>
          </p:nvSpPr>
          <p:spPr>
            <a:xfrm>
              <a:off x="8286776" y="3857628"/>
              <a:ext cx="571504" cy="1643074"/>
            </a:xfrm>
            <a:prstGeom prst="rect">
              <a:avLst/>
            </a:prstGeom>
            <a:solidFill>
              <a:schemeClr val="tx2">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t>废止阶段</a:t>
              </a:r>
              <a:endParaRPr lang="zh-CN" altLang="en-US" dirty="0"/>
            </a:p>
          </p:txBody>
        </p:sp>
        <p:sp>
          <p:nvSpPr>
            <p:cNvPr id="17" name="TextBox 16"/>
            <p:cNvSpPr txBox="1"/>
            <p:nvPr/>
          </p:nvSpPr>
          <p:spPr>
            <a:xfrm>
              <a:off x="357158" y="2514423"/>
              <a:ext cx="642942" cy="1044634"/>
            </a:xfrm>
            <a:prstGeom prst="rect">
              <a:avLst/>
            </a:prstGeom>
            <a:noFill/>
          </p:spPr>
          <p:txBody>
            <a:bodyPr wrap="square" rtlCol="0">
              <a:spAutoFit/>
            </a:bodyPr>
            <a:lstStyle/>
            <a:p>
              <a:r>
                <a:rPr lang="zh-CN" altLang="en-US" dirty="0" smtClean="0"/>
                <a:t>项目提案</a:t>
              </a:r>
              <a:endParaRPr lang="en-US" altLang="zh-CN" dirty="0" smtClean="0"/>
            </a:p>
            <a:p>
              <a:endParaRPr lang="en-US" altLang="zh-CN" dirty="0" smtClean="0"/>
            </a:p>
            <a:p>
              <a:r>
                <a:rPr lang="en-US" altLang="zh-CN" dirty="0" smtClean="0"/>
                <a:t>PWI</a:t>
              </a:r>
              <a:endParaRPr lang="zh-CN" altLang="en-US" dirty="0"/>
            </a:p>
          </p:txBody>
        </p:sp>
        <p:sp>
          <p:nvSpPr>
            <p:cNvPr id="18" name="矩形 17"/>
            <p:cNvSpPr/>
            <p:nvPr/>
          </p:nvSpPr>
          <p:spPr>
            <a:xfrm>
              <a:off x="500034" y="5631436"/>
              <a:ext cx="500066" cy="321426"/>
            </a:xfrm>
            <a:prstGeom prst="rect">
              <a:avLst/>
            </a:prstGeom>
          </p:spPr>
          <p:txBody>
            <a:bodyPr wrap="square">
              <a:spAutoFit/>
            </a:bodyPr>
            <a:lstStyle/>
            <a:p>
              <a:r>
                <a:rPr lang="en-US" altLang="zh-CN" dirty="0" smtClean="0"/>
                <a:t>00</a:t>
              </a:r>
              <a:endParaRPr lang="zh-CN" altLang="en-US" dirty="0"/>
            </a:p>
          </p:txBody>
        </p:sp>
        <p:sp>
          <p:nvSpPr>
            <p:cNvPr id="19" name="矩形 18"/>
            <p:cNvSpPr/>
            <p:nvPr/>
          </p:nvSpPr>
          <p:spPr>
            <a:xfrm>
              <a:off x="1428728" y="5631436"/>
              <a:ext cx="500066" cy="321426"/>
            </a:xfrm>
            <a:prstGeom prst="rect">
              <a:avLst/>
            </a:prstGeom>
          </p:spPr>
          <p:txBody>
            <a:bodyPr wrap="square">
              <a:spAutoFit/>
            </a:bodyPr>
            <a:lstStyle/>
            <a:p>
              <a:r>
                <a:rPr lang="en-US" altLang="zh-CN" dirty="0" smtClean="0"/>
                <a:t>10</a:t>
              </a:r>
              <a:endParaRPr lang="zh-CN" altLang="en-US" dirty="0"/>
            </a:p>
          </p:txBody>
        </p:sp>
        <p:sp>
          <p:nvSpPr>
            <p:cNvPr id="20" name="矩形 19"/>
            <p:cNvSpPr/>
            <p:nvPr/>
          </p:nvSpPr>
          <p:spPr>
            <a:xfrm>
              <a:off x="2500298" y="5631436"/>
              <a:ext cx="500066" cy="321426"/>
            </a:xfrm>
            <a:prstGeom prst="rect">
              <a:avLst/>
            </a:prstGeom>
          </p:spPr>
          <p:txBody>
            <a:bodyPr wrap="square">
              <a:spAutoFit/>
            </a:bodyPr>
            <a:lstStyle/>
            <a:p>
              <a:r>
                <a:rPr lang="en-US" altLang="zh-CN" dirty="0" smtClean="0"/>
                <a:t>20</a:t>
              </a:r>
              <a:endParaRPr lang="zh-CN" altLang="en-US" dirty="0"/>
            </a:p>
          </p:txBody>
        </p:sp>
        <p:sp>
          <p:nvSpPr>
            <p:cNvPr id="21" name="矩形 20"/>
            <p:cNvSpPr/>
            <p:nvPr/>
          </p:nvSpPr>
          <p:spPr>
            <a:xfrm>
              <a:off x="3500430" y="5631436"/>
              <a:ext cx="500066" cy="321426"/>
            </a:xfrm>
            <a:prstGeom prst="rect">
              <a:avLst/>
            </a:prstGeom>
          </p:spPr>
          <p:txBody>
            <a:bodyPr wrap="square">
              <a:spAutoFit/>
            </a:bodyPr>
            <a:lstStyle/>
            <a:p>
              <a:r>
                <a:rPr lang="en-US" altLang="zh-CN" dirty="0" smtClean="0"/>
                <a:t>30</a:t>
              </a:r>
              <a:endParaRPr lang="zh-CN" altLang="en-US" dirty="0"/>
            </a:p>
          </p:txBody>
        </p:sp>
        <p:sp>
          <p:nvSpPr>
            <p:cNvPr id="22" name="矩形 21"/>
            <p:cNvSpPr/>
            <p:nvPr/>
          </p:nvSpPr>
          <p:spPr>
            <a:xfrm>
              <a:off x="4572000" y="5631436"/>
              <a:ext cx="500066" cy="321426"/>
            </a:xfrm>
            <a:prstGeom prst="rect">
              <a:avLst/>
            </a:prstGeom>
          </p:spPr>
          <p:txBody>
            <a:bodyPr wrap="square">
              <a:spAutoFit/>
            </a:bodyPr>
            <a:lstStyle/>
            <a:p>
              <a:r>
                <a:rPr lang="en-US" altLang="zh-CN" dirty="0" smtClean="0"/>
                <a:t>40</a:t>
              </a:r>
              <a:endParaRPr lang="zh-CN" altLang="en-US" dirty="0"/>
            </a:p>
          </p:txBody>
        </p:sp>
        <p:sp>
          <p:nvSpPr>
            <p:cNvPr id="23" name="矩形 22"/>
            <p:cNvSpPr/>
            <p:nvPr/>
          </p:nvSpPr>
          <p:spPr>
            <a:xfrm>
              <a:off x="5500694" y="5631436"/>
              <a:ext cx="500066" cy="321426"/>
            </a:xfrm>
            <a:prstGeom prst="rect">
              <a:avLst/>
            </a:prstGeom>
          </p:spPr>
          <p:txBody>
            <a:bodyPr wrap="square">
              <a:spAutoFit/>
            </a:bodyPr>
            <a:lstStyle/>
            <a:p>
              <a:r>
                <a:rPr lang="en-US" altLang="zh-CN" dirty="0" smtClean="0"/>
                <a:t>50</a:t>
              </a:r>
              <a:endParaRPr lang="zh-CN" altLang="en-US" dirty="0"/>
            </a:p>
          </p:txBody>
        </p:sp>
        <p:sp>
          <p:nvSpPr>
            <p:cNvPr id="24" name="矩形 23"/>
            <p:cNvSpPr/>
            <p:nvPr/>
          </p:nvSpPr>
          <p:spPr>
            <a:xfrm>
              <a:off x="6500826" y="5631436"/>
              <a:ext cx="500066" cy="321426"/>
            </a:xfrm>
            <a:prstGeom prst="rect">
              <a:avLst/>
            </a:prstGeom>
          </p:spPr>
          <p:txBody>
            <a:bodyPr wrap="square">
              <a:spAutoFit/>
            </a:bodyPr>
            <a:lstStyle/>
            <a:p>
              <a:r>
                <a:rPr lang="en-US" altLang="zh-CN" dirty="0" smtClean="0"/>
                <a:t>60</a:t>
              </a:r>
              <a:endParaRPr lang="zh-CN" altLang="en-US" dirty="0"/>
            </a:p>
          </p:txBody>
        </p:sp>
        <p:sp>
          <p:nvSpPr>
            <p:cNvPr id="25" name="矩形 24"/>
            <p:cNvSpPr/>
            <p:nvPr/>
          </p:nvSpPr>
          <p:spPr>
            <a:xfrm>
              <a:off x="7429520" y="5631436"/>
              <a:ext cx="500066" cy="321426"/>
            </a:xfrm>
            <a:prstGeom prst="rect">
              <a:avLst/>
            </a:prstGeom>
          </p:spPr>
          <p:txBody>
            <a:bodyPr wrap="square">
              <a:spAutoFit/>
            </a:bodyPr>
            <a:lstStyle/>
            <a:p>
              <a:r>
                <a:rPr lang="en-US" altLang="zh-CN" dirty="0" smtClean="0"/>
                <a:t>90</a:t>
              </a:r>
              <a:endParaRPr lang="zh-CN" altLang="en-US" dirty="0"/>
            </a:p>
          </p:txBody>
        </p:sp>
        <p:sp>
          <p:nvSpPr>
            <p:cNvPr id="26" name="矩形 25"/>
            <p:cNvSpPr/>
            <p:nvPr/>
          </p:nvSpPr>
          <p:spPr>
            <a:xfrm>
              <a:off x="8358214" y="5631436"/>
              <a:ext cx="500066" cy="321426"/>
            </a:xfrm>
            <a:prstGeom prst="rect">
              <a:avLst/>
            </a:prstGeom>
          </p:spPr>
          <p:txBody>
            <a:bodyPr wrap="square">
              <a:spAutoFit/>
            </a:bodyPr>
            <a:lstStyle/>
            <a:p>
              <a:r>
                <a:rPr lang="en-US" altLang="zh-CN" dirty="0" smtClean="0"/>
                <a:t>95</a:t>
              </a:r>
              <a:endParaRPr lang="zh-CN" altLang="en-US" dirty="0"/>
            </a:p>
          </p:txBody>
        </p:sp>
        <p:sp>
          <p:nvSpPr>
            <p:cNvPr id="27" name="TextBox 26"/>
            <p:cNvSpPr txBox="1"/>
            <p:nvPr/>
          </p:nvSpPr>
          <p:spPr>
            <a:xfrm>
              <a:off x="1214414" y="2514422"/>
              <a:ext cx="928694" cy="1044634"/>
            </a:xfrm>
            <a:prstGeom prst="rect">
              <a:avLst/>
            </a:prstGeom>
            <a:noFill/>
          </p:spPr>
          <p:txBody>
            <a:bodyPr wrap="square" rtlCol="0">
              <a:spAutoFit/>
            </a:bodyPr>
            <a:lstStyle/>
            <a:p>
              <a:pPr algn="ctr"/>
              <a:r>
                <a:rPr lang="zh-CN" altLang="en-US" dirty="0" smtClean="0"/>
                <a:t>项目</a:t>
              </a:r>
              <a:endParaRPr lang="en-US" altLang="zh-CN" dirty="0" smtClean="0"/>
            </a:p>
            <a:p>
              <a:pPr algn="ctr"/>
              <a:r>
                <a:rPr lang="zh-CN" altLang="en-US" dirty="0" smtClean="0"/>
                <a:t>建议书</a:t>
              </a:r>
              <a:endParaRPr lang="en-US" altLang="zh-CN" dirty="0" smtClean="0"/>
            </a:p>
            <a:p>
              <a:pPr algn="ctr"/>
              <a:endParaRPr lang="en-US" altLang="zh-CN" dirty="0" smtClean="0"/>
            </a:p>
            <a:p>
              <a:pPr algn="ctr"/>
              <a:r>
                <a:rPr lang="en-US" altLang="zh-CN" dirty="0" smtClean="0"/>
                <a:t>NP</a:t>
              </a:r>
              <a:endParaRPr lang="zh-CN" altLang="en-US" dirty="0"/>
            </a:p>
          </p:txBody>
        </p:sp>
        <p:sp>
          <p:nvSpPr>
            <p:cNvPr id="28" name="TextBox 27"/>
            <p:cNvSpPr txBox="1"/>
            <p:nvPr/>
          </p:nvSpPr>
          <p:spPr>
            <a:xfrm>
              <a:off x="2428860" y="2514422"/>
              <a:ext cx="642942" cy="1044634"/>
            </a:xfrm>
            <a:prstGeom prst="rect">
              <a:avLst/>
            </a:prstGeom>
            <a:noFill/>
          </p:spPr>
          <p:txBody>
            <a:bodyPr wrap="square" rtlCol="0">
              <a:spAutoFit/>
            </a:bodyPr>
            <a:lstStyle/>
            <a:p>
              <a:r>
                <a:rPr lang="zh-CN" altLang="en-US" dirty="0" smtClean="0"/>
                <a:t>工作组讨论稿</a:t>
              </a:r>
              <a:endParaRPr lang="en-US" altLang="zh-CN" dirty="0" smtClean="0"/>
            </a:p>
            <a:p>
              <a:r>
                <a:rPr lang="en-US" altLang="zh-CN" dirty="0" smtClean="0"/>
                <a:t>WD</a:t>
              </a:r>
              <a:endParaRPr lang="zh-CN" altLang="en-US" dirty="0"/>
            </a:p>
          </p:txBody>
        </p:sp>
        <p:sp>
          <p:nvSpPr>
            <p:cNvPr id="29" name="TextBox 28"/>
            <p:cNvSpPr txBox="1"/>
            <p:nvPr/>
          </p:nvSpPr>
          <p:spPr>
            <a:xfrm>
              <a:off x="3357554" y="2514422"/>
              <a:ext cx="928694" cy="1044634"/>
            </a:xfrm>
            <a:prstGeom prst="rect">
              <a:avLst/>
            </a:prstGeom>
            <a:noFill/>
          </p:spPr>
          <p:txBody>
            <a:bodyPr wrap="square" rtlCol="0">
              <a:spAutoFit/>
            </a:bodyPr>
            <a:lstStyle/>
            <a:p>
              <a:pPr algn="ctr"/>
              <a:r>
                <a:rPr lang="zh-CN" altLang="en-US" dirty="0" smtClean="0"/>
                <a:t>征求</a:t>
              </a:r>
              <a:endParaRPr lang="en-US" altLang="zh-CN" dirty="0" smtClean="0"/>
            </a:p>
            <a:p>
              <a:pPr algn="ctr"/>
              <a:r>
                <a:rPr lang="zh-CN" altLang="en-US" dirty="0" smtClean="0"/>
                <a:t>意见稿</a:t>
              </a:r>
              <a:endParaRPr lang="en-US" altLang="zh-CN" dirty="0" smtClean="0"/>
            </a:p>
            <a:p>
              <a:pPr algn="ctr"/>
              <a:endParaRPr lang="en-US" altLang="zh-CN" dirty="0" smtClean="0"/>
            </a:p>
            <a:p>
              <a:pPr algn="ctr"/>
              <a:r>
                <a:rPr lang="en-US" altLang="zh-CN" dirty="0" smtClean="0"/>
                <a:t>CD</a:t>
              </a:r>
              <a:endParaRPr lang="zh-CN" altLang="en-US" dirty="0"/>
            </a:p>
          </p:txBody>
        </p:sp>
        <p:sp>
          <p:nvSpPr>
            <p:cNvPr id="30" name="TextBox 29"/>
            <p:cNvSpPr txBox="1"/>
            <p:nvPr/>
          </p:nvSpPr>
          <p:spPr>
            <a:xfrm>
              <a:off x="4572000" y="2500305"/>
              <a:ext cx="642942" cy="1044634"/>
            </a:xfrm>
            <a:prstGeom prst="rect">
              <a:avLst/>
            </a:prstGeom>
            <a:noFill/>
          </p:spPr>
          <p:txBody>
            <a:bodyPr wrap="square" rtlCol="0">
              <a:spAutoFit/>
            </a:bodyPr>
            <a:lstStyle/>
            <a:p>
              <a:r>
                <a:rPr lang="zh-CN" altLang="en-US" dirty="0" smtClean="0"/>
                <a:t>送</a:t>
              </a:r>
              <a:endParaRPr lang="en-US" altLang="zh-CN" dirty="0" smtClean="0"/>
            </a:p>
            <a:p>
              <a:r>
                <a:rPr lang="zh-CN" altLang="en-US" dirty="0" smtClean="0"/>
                <a:t>审</a:t>
              </a:r>
              <a:endParaRPr lang="en-US" altLang="zh-CN" dirty="0" smtClean="0"/>
            </a:p>
            <a:p>
              <a:r>
                <a:rPr lang="zh-CN" altLang="en-US" dirty="0" smtClean="0"/>
                <a:t>稿</a:t>
              </a:r>
              <a:endParaRPr lang="en-US" altLang="zh-CN" dirty="0" smtClean="0"/>
            </a:p>
            <a:p>
              <a:r>
                <a:rPr lang="en-US" altLang="zh-CN" dirty="0" smtClean="0"/>
                <a:t>DS</a:t>
              </a:r>
              <a:endParaRPr lang="zh-CN" altLang="en-US" dirty="0"/>
            </a:p>
          </p:txBody>
        </p:sp>
        <p:sp>
          <p:nvSpPr>
            <p:cNvPr id="31" name="TextBox 30"/>
            <p:cNvSpPr txBox="1"/>
            <p:nvPr/>
          </p:nvSpPr>
          <p:spPr>
            <a:xfrm>
              <a:off x="5357818" y="2500305"/>
              <a:ext cx="714380" cy="1044634"/>
            </a:xfrm>
            <a:prstGeom prst="rect">
              <a:avLst/>
            </a:prstGeom>
            <a:noFill/>
          </p:spPr>
          <p:txBody>
            <a:bodyPr wrap="square" rtlCol="0">
              <a:spAutoFit/>
            </a:bodyPr>
            <a:lstStyle/>
            <a:p>
              <a:pPr algn="ctr"/>
              <a:r>
                <a:rPr lang="zh-CN" altLang="en-US" dirty="0" smtClean="0"/>
                <a:t>报</a:t>
              </a:r>
              <a:endParaRPr lang="en-US" altLang="zh-CN" dirty="0" smtClean="0"/>
            </a:p>
            <a:p>
              <a:pPr algn="ctr"/>
              <a:r>
                <a:rPr lang="zh-CN" altLang="en-US" dirty="0" smtClean="0"/>
                <a:t>批</a:t>
              </a:r>
              <a:endParaRPr lang="en-US" altLang="zh-CN" dirty="0" smtClean="0"/>
            </a:p>
            <a:p>
              <a:pPr algn="ctr"/>
              <a:r>
                <a:rPr lang="zh-CN" altLang="en-US" dirty="0" smtClean="0"/>
                <a:t>稿</a:t>
              </a:r>
              <a:r>
                <a:rPr lang="en-US" altLang="zh-CN" dirty="0" smtClean="0"/>
                <a:t>FDS</a:t>
              </a:r>
              <a:endParaRPr lang="zh-CN" altLang="en-US" dirty="0"/>
            </a:p>
          </p:txBody>
        </p:sp>
        <p:sp>
          <p:nvSpPr>
            <p:cNvPr id="32" name="TextBox 31"/>
            <p:cNvSpPr txBox="1"/>
            <p:nvPr/>
          </p:nvSpPr>
          <p:spPr>
            <a:xfrm>
              <a:off x="6429388" y="2428867"/>
              <a:ext cx="642942" cy="1044634"/>
            </a:xfrm>
            <a:prstGeom prst="rect">
              <a:avLst/>
            </a:prstGeom>
            <a:noFill/>
          </p:spPr>
          <p:txBody>
            <a:bodyPr wrap="square" rtlCol="0">
              <a:spAutoFit/>
            </a:bodyPr>
            <a:lstStyle/>
            <a:p>
              <a:r>
                <a:rPr lang="zh-CN" altLang="en-US" dirty="0" smtClean="0"/>
                <a:t>标准文本</a:t>
              </a:r>
              <a:endParaRPr lang="en-US" altLang="zh-CN" dirty="0" smtClean="0"/>
            </a:p>
            <a:p>
              <a:endParaRPr lang="en-US" altLang="zh-CN" dirty="0" smtClean="0"/>
            </a:p>
            <a:p>
              <a:pPr algn="ctr"/>
              <a:r>
                <a:rPr lang="en-US" altLang="zh-CN" dirty="0" smtClean="0"/>
                <a:t>GB</a:t>
              </a:r>
              <a:endParaRPr lang="zh-CN" altLang="en-US" dirty="0"/>
            </a:p>
          </p:txBody>
        </p:sp>
        <p:sp>
          <p:nvSpPr>
            <p:cNvPr id="33" name="TextBox 32"/>
            <p:cNvSpPr txBox="1"/>
            <p:nvPr/>
          </p:nvSpPr>
          <p:spPr>
            <a:xfrm>
              <a:off x="7715272" y="2585860"/>
              <a:ext cx="1000132" cy="803564"/>
            </a:xfrm>
            <a:prstGeom prst="rect">
              <a:avLst/>
            </a:prstGeom>
            <a:noFill/>
          </p:spPr>
          <p:txBody>
            <a:bodyPr wrap="square" rtlCol="0">
              <a:spAutoFit/>
            </a:bodyPr>
            <a:lstStyle/>
            <a:p>
              <a:r>
                <a:rPr lang="zh-CN" altLang="en-US" dirty="0" smtClean="0"/>
                <a:t>确定</a:t>
              </a:r>
              <a:r>
                <a:rPr lang="en-US" altLang="zh-CN" dirty="0" smtClean="0"/>
                <a:t>/</a:t>
              </a:r>
              <a:endParaRPr lang="en-US" altLang="zh-CN" dirty="0" smtClean="0"/>
            </a:p>
            <a:p>
              <a:r>
                <a:rPr lang="zh-CN" altLang="en-US" dirty="0" smtClean="0"/>
                <a:t>修订</a:t>
              </a:r>
              <a:r>
                <a:rPr lang="en-US" altLang="zh-CN" dirty="0" smtClean="0"/>
                <a:t>/</a:t>
              </a:r>
              <a:endParaRPr lang="en-US" altLang="zh-CN" dirty="0" smtClean="0"/>
            </a:p>
            <a:p>
              <a:r>
                <a:rPr lang="zh-CN" altLang="en-US" dirty="0" smtClean="0"/>
                <a:t>废止</a:t>
              </a:r>
              <a:endParaRPr lang="zh-CN" altLang="en-US" dirty="0"/>
            </a:p>
          </p:txBody>
        </p:sp>
      </p:grpSp>
      <p:sp>
        <p:nvSpPr>
          <p:cNvPr id="36" name="标题 1"/>
          <p:cNvSpPr txBox="1"/>
          <p:nvPr/>
        </p:nvSpPr>
        <p:spPr>
          <a:xfrm>
            <a:off x="0" y="214290"/>
            <a:ext cx="6572296" cy="563562"/>
          </a:xfrm>
          <a:prstGeom prst="rect">
            <a:avLst/>
          </a:prstGeom>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0" cap="none" spc="0" normalizeH="0" baseline="0" noProof="0" dirty="0" smtClean="0">
                <a:ln>
                  <a:noFill/>
                </a:ln>
                <a:solidFill>
                  <a:schemeClr val="bg1"/>
                </a:solidFill>
                <a:effectLst/>
                <a:uLnTx/>
                <a:uFillTx/>
                <a:latin typeface="方正魏碑简体" pitchFamily="2" charset="-122"/>
                <a:ea typeface="方正魏碑简体" pitchFamily="2" charset="-122"/>
                <a:cs typeface="Times New Roman" panose="02020603050405020304" pitchFamily="18" charset="0"/>
              </a:rPr>
              <a:t>（二）标准化活动的开展</a:t>
            </a:r>
            <a:endParaRPr kumimoji="0" lang="zh-CN" altLang="en-US" sz="3200" b="1" i="0" u="none" strike="noStrike" kern="0" cap="none" spc="0" normalizeH="0" baseline="0" noProof="0" dirty="0">
              <a:ln>
                <a:noFill/>
              </a:ln>
              <a:solidFill>
                <a:schemeClr val="bg1"/>
              </a:solidFill>
              <a:effectLst/>
              <a:uLnTx/>
              <a:uFillTx/>
              <a:latin typeface="方正魏碑简体" pitchFamily="2" charset="-122"/>
              <a:ea typeface="方正魏碑简体" pitchFamily="2" charset="-122"/>
              <a:cs typeface="Times New Roman" panose="02020603050405020304" pitchFamily="18" charset="0"/>
            </a:endParaRPr>
          </a:p>
        </p:txBody>
      </p:sp>
      <p:sp>
        <p:nvSpPr>
          <p:cNvPr id="37" name="TextBox 36"/>
          <p:cNvSpPr txBox="1"/>
          <p:nvPr/>
        </p:nvSpPr>
        <p:spPr>
          <a:xfrm>
            <a:off x="0" y="857232"/>
            <a:ext cx="2214546" cy="577081"/>
          </a:xfrm>
          <a:prstGeom prst="rect">
            <a:avLst/>
          </a:prstGeom>
          <a:noFill/>
        </p:spPr>
        <p:txBody>
          <a:bodyPr wrap="square" rtlCol="0">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rPr>
              <a:t>标准制定程序</a:t>
            </a:r>
            <a:endParaRPr lang="en-US" altLang="zh-CN" sz="2400" dirty="0" smtClean="0">
              <a:latin typeface="+mn-ea"/>
            </a:endParaRPr>
          </a:p>
        </p:txBody>
      </p:sp>
      <p:sp>
        <p:nvSpPr>
          <p:cNvPr id="39" name="右大括号 38"/>
          <p:cNvSpPr/>
          <p:nvPr/>
        </p:nvSpPr>
        <p:spPr>
          <a:xfrm rot="5400000">
            <a:off x="2321715" y="4321963"/>
            <a:ext cx="500042" cy="42862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矩形 39"/>
          <p:cNvSpPr/>
          <p:nvPr/>
        </p:nvSpPr>
        <p:spPr>
          <a:xfrm>
            <a:off x="1785918" y="6488668"/>
            <a:ext cx="2119490" cy="369332"/>
          </a:xfrm>
          <a:prstGeom prst="rect">
            <a:avLst/>
          </a:prstGeom>
          <a:noFill/>
        </p:spPr>
        <p:txBody>
          <a:bodyPr wrap="none" lIns="91440" tIns="45720" rIns="91440" bIns="45720">
            <a:spAutoFit/>
          </a:bodyPr>
          <a:lstStyle/>
          <a:p>
            <a:pPr algn="ctr"/>
            <a:r>
              <a:rPr lang="zh-CN" altLang="en-U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技术委员会（</a:t>
            </a:r>
            <a:r>
              <a:rPr lang="en-US" altLang="zh-CN"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TC</a:t>
            </a:r>
            <a:r>
              <a:rPr lang="zh-CN" altLang="en-U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zh-CN" altLang="en-US"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1" name="右大括号 40"/>
          <p:cNvSpPr/>
          <p:nvPr/>
        </p:nvSpPr>
        <p:spPr>
          <a:xfrm rot="5400000">
            <a:off x="6000760" y="6000768"/>
            <a:ext cx="357190" cy="10715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2" name="矩形 41"/>
          <p:cNvSpPr/>
          <p:nvPr/>
        </p:nvSpPr>
        <p:spPr>
          <a:xfrm>
            <a:off x="4786314" y="6488668"/>
            <a:ext cx="2973892" cy="369332"/>
          </a:xfrm>
          <a:prstGeom prst="rect">
            <a:avLst/>
          </a:prstGeom>
          <a:noFill/>
        </p:spPr>
        <p:txBody>
          <a:bodyPr wrap="none" lIns="91440" tIns="45720" rIns="91440" bIns="45720">
            <a:spAutoFit/>
          </a:bodyPr>
          <a:lstStyle/>
          <a:p>
            <a:pPr algn="ctr"/>
            <a:r>
              <a:rPr lang="zh-CN" alt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国标委、审评中心、出版社</a:t>
            </a:r>
            <a:endParaRPr lang="zh-CN" altLang="en-US"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0" y="1047735"/>
            <a:ext cx="2357422" cy="646331"/>
          </a:xfrm>
          <a:prstGeom prst="rect">
            <a:avLst/>
          </a:prstGeom>
          <a:noFill/>
        </p:spPr>
        <p:txBody>
          <a:bodyPr wrap="square" rtlCol="0">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rPr>
              <a:t>标准编写要求</a:t>
            </a:r>
            <a:endParaRPr lang="en-US" altLang="zh-CN" sz="2400" dirty="0" smtClean="0">
              <a:latin typeface="微软雅黑" panose="020B0503020204020204" pitchFamily="34" charset="-122"/>
              <a:ea typeface="微软雅黑" panose="020B0503020204020204" pitchFamily="34" charset="-122"/>
            </a:endParaRPr>
          </a:p>
        </p:txBody>
      </p:sp>
      <p:sp>
        <p:nvSpPr>
          <p:cNvPr id="102" name="TextBox 101"/>
          <p:cNvSpPr txBox="1"/>
          <p:nvPr/>
        </p:nvSpPr>
        <p:spPr>
          <a:xfrm>
            <a:off x="5143504" y="2428868"/>
            <a:ext cx="3500462"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标准规定的程序</a:t>
            </a:r>
            <a:endParaRPr lang="zh-CN" altLang="en-US" dirty="0">
              <a:latin typeface="微软雅黑" panose="020B0503020204020204" pitchFamily="34" charset="-122"/>
              <a:ea typeface="微软雅黑" panose="020B0503020204020204" pitchFamily="34" charset="-122"/>
            </a:endParaRPr>
          </a:p>
        </p:txBody>
      </p:sp>
      <p:sp>
        <p:nvSpPr>
          <p:cNvPr id="103" name="TextBox 102"/>
          <p:cNvSpPr txBox="1"/>
          <p:nvPr/>
        </p:nvSpPr>
        <p:spPr>
          <a:xfrm>
            <a:off x="5286380" y="5572140"/>
            <a:ext cx="3500462"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基础性国家标准系列</a:t>
            </a:r>
            <a:endParaRPr lang="zh-CN" altLang="en-US" dirty="0">
              <a:latin typeface="微软雅黑" panose="020B0503020204020204" pitchFamily="34" charset="-122"/>
              <a:ea typeface="微软雅黑" panose="020B0503020204020204" pitchFamily="34" charset="-122"/>
            </a:endParaRPr>
          </a:p>
        </p:txBody>
      </p:sp>
      <p:sp>
        <p:nvSpPr>
          <p:cNvPr id="104" name="TextBox 103"/>
          <p:cNvSpPr txBox="1"/>
          <p:nvPr/>
        </p:nvSpPr>
        <p:spPr>
          <a:xfrm>
            <a:off x="357158" y="5643578"/>
            <a:ext cx="3500462"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目的性、性能性和可证实性</a:t>
            </a:r>
            <a:endParaRPr lang="zh-CN" altLang="en-US" dirty="0">
              <a:latin typeface="微软雅黑" panose="020B0503020204020204" pitchFamily="34" charset="-122"/>
              <a:ea typeface="微软雅黑" panose="020B0503020204020204" pitchFamily="34" charset="-122"/>
            </a:endParaRPr>
          </a:p>
        </p:txBody>
      </p:sp>
      <p:sp>
        <p:nvSpPr>
          <p:cNvPr id="26" name="标题 1"/>
          <p:cNvSpPr txBox="1"/>
          <p:nvPr/>
        </p:nvSpPr>
        <p:spPr>
          <a:xfrm>
            <a:off x="0" y="142852"/>
            <a:ext cx="6572296" cy="563562"/>
          </a:xfrm>
          <a:prstGeom prst="rect">
            <a:avLst/>
          </a:prstGeom>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0" cap="none" spc="0" normalizeH="0" baseline="0" noProof="0" dirty="0" smtClean="0">
                <a:ln>
                  <a:noFill/>
                </a:ln>
                <a:solidFill>
                  <a:schemeClr val="bg1"/>
                </a:solidFill>
                <a:effectLst/>
                <a:uLnTx/>
                <a:uFillTx/>
                <a:latin typeface="方正魏碑简体" pitchFamily="2" charset="-122"/>
                <a:ea typeface="方正魏碑简体" pitchFamily="2" charset="-122"/>
                <a:cs typeface="Times New Roman" panose="02020603050405020304" pitchFamily="18" charset="0"/>
              </a:rPr>
              <a:t>（二）标准化活动的开展</a:t>
            </a:r>
            <a:endParaRPr kumimoji="0" lang="zh-CN" altLang="en-US" sz="3200" b="1" i="0" u="none" strike="noStrike" kern="0" cap="none" spc="0" normalizeH="0" baseline="0" noProof="0" dirty="0">
              <a:ln>
                <a:noFill/>
              </a:ln>
              <a:solidFill>
                <a:schemeClr val="bg1"/>
              </a:solidFill>
              <a:effectLst/>
              <a:uLnTx/>
              <a:uFillTx/>
              <a:latin typeface="方正魏碑简体" pitchFamily="2" charset="-122"/>
              <a:ea typeface="方正魏碑简体" pitchFamily="2" charset="-122"/>
              <a:cs typeface="Times New Roman" panose="02020603050405020304" pitchFamily="18" charset="0"/>
            </a:endParaRPr>
          </a:p>
        </p:txBody>
      </p:sp>
      <p:grpSp>
        <p:nvGrpSpPr>
          <p:cNvPr id="27" name="组合 26"/>
          <p:cNvGrpSpPr/>
          <p:nvPr/>
        </p:nvGrpSpPr>
        <p:grpSpPr>
          <a:xfrm>
            <a:off x="1500166" y="1500174"/>
            <a:ext cx="5000660" cy="4357718"/>
            <a:chOff x="6470651" y="1288736"/>
            <a:chExt cx="5278438" cy="4773613"/>
          </a:xfrm>
        </p:grpSpPr>
        <p:sp>
          <p:nvSpPr>
            <p:cNvPr id="28" name="Freeform 40217"/>
            <p:cNvSpPr/>
            <p:nvPr/>
          </p:nvSpPr>
          <p:spPr bwMode="auto">
            <a:xfrm>
              <a:off x="9086851" y="3347724"/>
              <a:ext cx="2662238" cy="2714625"/>
            </a:xfrm>
            <a:custGeom>
              <a:avLst/>
              <a:gdLst>
                <a:gd name="T0" fmla="*/ 269 w 1121"/>
                <a:gd name="T1" fmla="*/ 1000 h 1143"/>
                <a:gd name="T2" fmla="*/ 978 w 1121"/>
                <a:gd name="T3" fmla="*/ 810 h 1143"/>
                <a:gd name="T4" fmla="*/ 788 w 1121"/>
                <a:gd name="T5" fmla="*/ 101 h 1143"/>
                <a:gd name="T6" fmla="*/ 245 w 1121"/>
                <a:gd name="T7" fmla="*/ 116 h 1143"/>
                <a:gd name="T8" fmla="*/ 245 w 1121"/>
                <a:gd name="T9" fmla="*/ 116 h 1143"/>
                <a:gd name="T10" fmla="*/ 10 w 1121"/>
                <a:gd name="T11" fmla="*/ 252 h 1143"/>
                <a:gd name="T12" fmla="*/ 10 w 1121"/>
                <a:gd name="T13" fmla="*/ 522 h 1143"/>
                <a:gd name="T14" fmla="*/ 10 w 1121"/>
                <a:gd name="T15" fmla="*/ 522 h 1143"/>
                <a:gd name="T16" fmla="*/ 269 w 1121"/>
                <a:gd name="T17" fmla="*/ 1000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1" h="1143">
                  <a:moveTo>
                    <a:pt x="269" y="1000"/>
                  </a:moveTo>
                  <a:cubicBezTo>
                    <a:pt x="517" y="1143"/>
                    <a:pt x="834" y="1058"/>
                    <a:pt x="978" y="810"/>
                  </a:cubicBezTo>
                  <a:cubicBezTo>
                    <a:pt x="1121" y="562"/>
                    <a:pt x="1036" y="245"/>
                    <a:pt x="788" y="101"/>
                  </a:cubicBezTo>
                  <a:cubicBezTo>
                    <a:pt x="613" y="0"/>
                    <a:pt x="403" y="13"/>
                    <a:pt x="245" y="116"/>
                  </a:cubicBezTo>
                  <a:cubicBezTo>
                    <a:pt x="245" y="116"/>
                    <a:pt x="245" y="116"/>
                    <a:pt x="245" y="116"/>
                  </a:cubicBezTo>
                  <a:cubicBezTo>
                    <a:pt x="10" y="252"/>
                    <a:pt x="10" y="252"/>
                    <a:pt x="10" y="252"/>
                  </a:cubicBezTo>
                  <a:cubicBezTo>
                    <a:pt x="10" y="522"/>
                    <a:pt x="10" y="522"/>
                    <a:pt x="10" y="522"/>
                  </a:cubicBezTo>
                  <a:cubicBezTo>
                    <a:pt x="10" y="522"/>
                    <a:pt x="10" y="522"/>
                    <a:pt x="10" y="522"/>
                  </a:cubicBezTo>
                  <a:cubicBezTo>
                    <a:pt x="0" y="711"/>
                    <a:pt x="94" y="899"/>
                    <a:pt x="269" y="1000"/>
                  </a:cubicBezTo>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29" name="Freeform 40218"/>
            <p:cNvSpPr/>
            <p:nvPr/>
          </p:nvSpPr>
          <p:spPr bwMode="auto">
            <a:xfrm>
              <a:off x="6470651" y="3347724"/>
              <a:ext cx="2663825" cy="2714625"/>
            </a:xfrm>
            <a:custGeom>
              <a:avLst/>
              <a:gdLst>
                <a:gd name="T0" fmla="*/ 333 w 1121"/>
                <a:gd name="T1" fmla="*/ 101 h 1143"/>
                <a:gd name="T2" fmla="*/ 143 w 1121"/>
                <a:gd name="T3" fmla="*/ 810 h 1143"/>
                <a:gd name="T4" fmla="*/ 852 w 1121"/>
                <a:gd name="T5" fmla="*/ 1000 h 1143"/>
                <a:gd name="T6" fmla="*/ 1111 w 1121"/>
                <a:gd name="T7" fmla="*/ 522 h 1143"/>
                <a:gd name="T8" fmla="*/ 1111 w 1121"/>
                <a:gd name="T9" fmla="*/ 522 h 1143"/>
                <a:gd name="T10" fmla="*/ 1111 w 1121"/>
                <a:gd name="T11" fmla="*/ 252 h 1143"/>
                <a:gd name="T12" fmla="*/ 876 w 1121"/>
                <a:gd name="T13" fmla="*/ 116 h 1143"/>
                <a:gd name="T14" fmla="*/ 876 w 1121"/>
                <a:gd name="T15" fmla="*/ 116 h 1143"/>
                <a:gd name="T16" fmla="*/ 333 w 1121"/>
                <a:gd name="T17" fmla="*/ 10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1" h="1143">
                  <a:moveTo>
                    <a:pt x="333" y="101"/>
                  </a:moveTo>
                  <a:cubicBezTo>
                    <a:pt x="85" y="245"/>
                    <a:pt x="0" y="562"/>
                    <a:pt x="143" y="810"/>
                  </a:cubicBezTo>
                  <a:cubicBezTo>
                    <a:pt x="287" y="1058"/>
                    <a:pt x="604" y="1143"/>
                    <a:pt x="852" y="1000"/>
                  </a:cubicBezTo>
                  <a:cubicBezTo>
                    <a:pt x="1027" y="899"/>
                    <a:pt x="1121" y="711"/>
                    <a:pt x="1111" y="522"/>
                  </a:cubicBezTo>
                  <a:cubicBezTo>
                    <a:pt x="1111" y="522"/>
                    <a:pt x="1111" y="522"/>
                    <a:pt x="1111" y="522"/>
                  </a:cubicBezTo>
                  <a:cubicBezTo>
                    <a:pt x="1111" y="252"/>
                    <a:pt x="1111" y="252"/>
                    <a:pt x="1111" y="252"/>
                  </a:cubicBezTo>
                  <a:cubicBezTo>
                    <a:pt x="876" y="116"/>
                    <a:pt x="876" y="116"/>
                    <a:pt x="876" y="116"/>
                  </a:cubicBezTo>
                  <a:cubicBezTo>
                    <a:pt x="876" y="116"/>
                    <a:pt x="876" y="116"/>
                    <a:pt x="876" y="116"/>
                  </a:cubicBezTo>
                  <a:cubicBezTo>
                    <a:pt x="718" y="13"/>
                    <a:pt x="508" y="0"/>
                    <a:pt x="333" y="101"/>
                  </a:cubicBezTo>
                </a:path>
              </a:pathLst>
            </a:custGeom>
            <a:solidFill>
              <a:srgbClr val="2AA1DC"/>
            </a:solidFill>
            <a:ln>
              <a:noFill/>
            </a:ln>
          </p:spPr>
          <p:txBody>
            <a:bodyPr vert="horz" wrap="square" lIns="91440" tIns="45720" rIns="91440" bIns="45720" numCol="1" anchor="t" anchorCtr="0" compatLnSpc="1"/>
            <a:lstStyle/>
            <a:p>
              <a:endParaRPr lang="zh-CN" altLang="en-US"/>
            </a:p>
          </p:txBody>
        </p:sp>
        <p:sp>
          <p:nvSpPr>
            <p:cNvPr id="30" name="Freeform 40219"/>
            <p:cNvSpPr/>
            <p:nvPr/>
          </p:nvSpPr>
          <p:spPr bwMode="auto">
            <a:xfrm>
              <a:off x="7877176" y="1288736"/>
              <a:ext cx="2465388" cy="2657475"/>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31" name="Oval 44665"/>
            <p:cNvSpPr>
              <a:spLocks noChangeArrowheads="1"/>
            </p:cNvSpPr>
            <p:nvPr/>
          </p:nvSpPr>
          <p:spPr bwMode="auto">
            <a:xfrm>
              <a:off x="9055101" y="1488761"/>
              <a:ext cx="107950" cy="106363"/>
            </a:xfrm>
            <a:prstGeom prst="ellipse">
              <a:avLst/>
            </a:pr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Oval 44666"/>
            <p:cNvSpPr>
              <a:spLocks noChangeArrowheads="1"/>
            </p:cNvSpPr>
            <p:nvPr/>
          </p:nvSpPr>
          <p:spPr bwMode="auto">
            <a:xfrm>
              <a:off x="9239251" y="1564961"/>
              <a:ext cx="77788" cy="76200"/>
            </a:xfrm>
            <a:prstGeom prst="ellipse">
              <a:avLst/>
            </a:pr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Oval 44667"/>
            <p:cNvSpPr>
              <a:spLocks noChangeArrowheads="1"/>
            </p:cNvSpPr>
            <p:nvPr/>
          </p:nvSpPr>
          <p:spPr bwMode="auto">
            <a:xfrm>
              <a:off x="8899526" y="1588774"/>
              <a:ext cx="68263" cy="66675"/>
            </a:xfrm>
            <a:prstGeom prst="ellipse">
              <a:avLst/>
            </a:pr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4668"/>
            <p:cNvSpPr/>
            <p:nvPr/>
          </p:nvSpPr>
          <p:spPr bwMode="auto">
            <a:xfrm>
              <a:off x="8958263" y="1604649"/>
              <a:ext cx="301625" cy="152400"/>
            </a:xfrm>
            <a:custGeom>
              <a:avLst/>
              <a:gdLst>
                <a:gd name="T0" fmla="*/ 63 w 127"/>
                <a:gd name="T1" fmla="*/ 0 h 64"/>
                <a:gd name="T2" fmla="*/ 0 w 127"/>
                <a:gd name="T3" fmla="*/ 64 h 64"/>
                <a:gd name="T4" fmla="*/ 127 w 127"/>
                <a:gd name="T5" fmla="*/ 64 h 64"/>
                <a:gd name="T6" fmla="*/ 63 w 127"/>
                <a:gd name="T7" fmla="*/ 0 h 64"/>
              </a:gdLst>
              <a:ahLst/>
              <a:cxnLst>
                <a:cxn ang="0">
                  <a:pos x="T0" y="T1"/>
                </a:cxn>
                <a:cxn ang="0">
                  <a:pos x="T2" y="T3"/>
                </a:cxn>
                <a:cxn ang="0">
                  <a:pos x="T4" y="T5"/>
                </a:cxn>
                <a:cxn ang="0">
                  <a:pos x="T6" y="T7"/>
                </a:cxn>
              </a:cxnLst>
              <a:rect l="0" t="0" r="r" b="b"/>
              <a:pathLst>
                <a:path w="127" h="64">
                  <a:moveTo>
                    <a:pt x="63" y="0"/>
                  </a:moveTo>
                  <a:cubicBezTo>
                    <a:pt x="28" y="0"/>
                    <a:pt x="0" y="29"/>
                    <a:pt x="0" y="64"/>
                  </a:cubicBezTo>
                  <a:cubicBezTo>
                    <a:pt x="127" y="64"/>
                    <a:pt x="127" y="64"/>
                    <a:pt x="127" y="64"/>
                  </a:cubicBezTo>
                  <a:cubicBezTo>
                    <a:pt x="127" y="29"/>
                    <a:pt x="98" y="0"/>
                    <a:pt x="63" y="0"/>
                  </a:cubicBezTo>
                  <a:close/>
                </a:path>
              </a:pathLst>
            </a:cu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4669"/>
            <p:cNvSpPr/>
            <p:nvPr/>
          </p:nvSpPr>
          <p:spPr bwMode="auto">
            <a:xfrm>
              <a:off x="8839201" y="1661799"/>
              <a:ext cx="130175" cy="95250"/>
            </a:xfrm>
            <a:custGeom>
              <a:avLst/>
              <a:gdLst>
                <a:gd name="T0" fmla="*/ 55 w 55"/>
                <a:gd name="T1" fmla="*/ 3 h 40"/>
                <a:gd name="T2" fmla="*/ 40 w 55"/>
                <a:gd name="T3" fmla="*/ 0 h 40"/>
                <a:gd name="T4" fmla="*/ 0 w 55"/>
                <a:gd name="T5" fmla="*/ 40 h 40"/>
                <a:gd name="T6" fmla="*/ 44 w 55"/>
                <a:gd name="T7" fmla="*/ 40 h 40"/>
                <a:gd name="T8" fmla="*/ 55 w 55"/>
                <a:gd name="T9" fmla="*/ 3 h 40"/>
              </a:gdLst>
              <a:ahLst/>
              <a:cxnLst>
                <a:cxn ang="0">
                  <a:pos x="T0" y="T1"/>
                </a:cxn>
                <a:cxn ang="0">
                  <a:pos x="T2" y="T3"/>
                </a:cxn>
                <a:cxn ang="0">
                  <a:pos x="T4" y="T5"/>
                </a:cxn>
                <a:cxn ang="0">
                  <a:pos x="T6" y="T7"/>
                </a:cxn>
                <a:cxn ang="0">
                  <a:pos x="T8" y="T9"/>
                </a:cxn>
              </a:cxnLst>
              <a:rect l="0" t="0" r="r" b="b"/>
              <a:pathLst>
                <a:path w="55" h="40">
                  <a:moveTo>
                    <a:pt x="55" y="3"/>
                  </a:moveTo>
                  <a:cubicBezTo>
                    <a:pt x="50" y="1"/>
                    <a:pt x="45" y="0"/>
                    <a:pt x="40" y="0"/>
                  </a:cubicBezTo>
                  <a:cubicBezTo>
                    <a:pt x="18" y="0"/>
                    <a:pt x="0" y="17"/>
                    <a:pt x="0" y="40"/>
                  </a:cubicBezTo>
                  <a:cubicBezTo>
                    <a:pt x="44" y="40"/>
                    <a:pt x="44" y="40"/>
                    <a:pt x="44" y="40"/>
                  </a:cubicBezTo>
                  <a:cubicBezTo>
                    <a:pt x="44" y="26"/>
                    <a:pt x="48" y="13"/>
                    <a:pt x="55" y="3"/>
                  </a:cubicBezTo>
                  <a:close/>
                </a:path>
              </a:pathLst>
            </a:cu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4670"/>
            <p:cNvSpPr/>
            <p:nvPr/>
          </p:nvSpPr>
          <p:spPr bwMode="auto">
            <a:xfrm>
              <a:off x="9239251" y="1647511"/>
              <a:ext cx="146050" cy="109538"/>
            </a:xfrm>
            <a:custGeom>
              <a:avLst/>
              <a:gdLst>
                <a:gd name="T0" fmla="*/ 16 w 62"/>
                <a:gd name="T1" fmla="*/ 0 h 46"/>
                <a:gd name="T2" fmla="*/ 0 w 62"/>
                <a:gd name="T3" fmla="*/ 3 h 46"/>
                <a:gd name="T4" fmla="*/ 14 w 62"/>
                <a:gd name="T5" fmla="*/ 46 h 46"/>
                <a:gd name="T6" fmla="*/ 62 w 62"/>
                <a:gd name="T7" fmla="*/ 46 h 46"/>
                <a:gd name="T8" fmla="*/ 16 w 62"/>
                <a:gd name="T9" fmla="*/ 0 h 46"/>
              </a:gdLst>
              <a:ahLst/>
              <a:cxnLst>
                <a:cxn ang="0">
                  <a:pos x="T0" y="T1"/>
                </a:cxn>
                <a:cxn ang="0">
                  <a:pos x="T2" y="T3"/>
                </a:cxn>
                <a:cxn ang="0">
                  <a:pos x="T4" y="T5"/>
                </a:cxn>
                <a:cxn ang="0">
                  <a:pos x="T6" y="T7"/>
                </a:cxn>
                <a:cxn ang="0">
                  <a:pos x="T8" y="T9"/>
                </a:cxn>
              </a:cxnLst>
              <a:rect l="0" t="0" r="r" b="b"/>
              <a:pathLst>
                <a:path w="62" h="46">
                  <a:moveTo>
                    <a:pt x="16" y="0"/>
                  </a:moveTo>
                  <a:cubicBezTo>
                    <a:pt x="11" y="0"/>
                    <a:pt x="5" y="1"/>
                    <a:pt x="0" y="3"/>
                  </a:cubicBezTo>
                  <a:cubicBezTo>
                    <a:pt x="9" y="15"/>
                    <a:pt x="14" y="30"/>
                    <a:pt x="14" y="46"/>
                  </a:cubicBezTo>
                  <a:cubicBezTo>
                    <a:pt x="62" y="46"/>
                    <a:pt x="62" y="46"/>
                    <a:pt x="62" y="46"/>
                  </a:cubicBezTo>
                  <a:cubicBezTo>
                    <a:pt x="62" y="21"/>
                    <a:pt x="42" y="0"/>
                    <a:pt x="16" y="0"/>
                  </a:cubicBezTo>
                  <a:close/>
                </a:path>
              </a:pathLst>
            </a:custGeom>
            <a:solidFill>
              <a:srgbClr val="483F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Oval 44671"/>
            <p:cNvSpPr>
              <a:spLocks noChangeArrowheads="1"/>
            </p:cNvSpPr>
            <p:nvPr/>
          </p:nvSpPr>
          <p:spPr bwMode="auto">
            <a:xfrm>
              <a:off x="6958013" y="4551049"/>
              <a:ext cx="209550" cy="2095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4672"/>
            <p:cNvSpPr>
              <a:spLocks noEditPoints="1"/>
            </p:cNvSpPr>
            <p:nvPr/>
          </p:nvSpPr>
          <p:spPr bwMode="auto">
            <a:xfrm>
              <a:off x="6861176" y="4454211"/>
              <a:ext cx="403225" cy="403225"/>
            </a:xfrm>
            <a:custGeom>
              <a:avLst/>
              <a:gdLst>
                <a:gd name="T0" fmla="*/ 152 w 170"/>
                <a:gd name="T1" fmla="*/ 90 h 170"/>
                <a:gd name="T2" fmla="*/ 170 w 170"/>
                <a:gd name="T3" fmla="*/ 79 h 170"/>
                <a:gd name="T4" fmla="*/ 151 w 170"/>
                <a:gd name="T5" fmla="*/ 71 h 170"/>
                <a:gd name="T6" fmla="*/ 165 w 170"/>
                <a:gd name="T7" fmla="*/ 55 h 170"/>
                <a:gd name="T8" fmla="*/ 144 w 170"/>
                <a:gd name="T9" fmla="*/ 53 h 170"/>
                <a:gd name="T10" fmla="*/ 154 w 170"/>
                <a:gd name="T11" fmla="*/ 34 h 170"/>
                <a:gd name="T12" fmla="*/ 133 w 170"/>
                <a:gd name="T13" fmla="*/ 38 h 170"/>
                <a:gd name="T14" fmla="*/ 136 w 170"/>
                <a:gd name="T15" fmla="*/ 16 h 170"/>
                <a:gd name="T16" fmla="*/ 117 w 170"/>
                <a:gd name="T17" fmla="*/ 26 h 170"/>
                <a:gd name="T18" fmla="*/ 115 w 170"/>
                <a:gd name="T19" fmla="*/ 5 h 170"/>
                <a:gd name="T20" fmla="*/ 99 w 170"/>
                <a:gd name="T21" fmla="*/ 19 h 170"/>
                <a:gd name="T22" fmla="*/ 91 w 170"/>
                <a:gd name="T23" fmla="*/ 0 h 170"/>
                <a:gd name="T24" fmla="*/ 81 w 170"/>
                <a:gd name="T25" fmla="*/ 18 h 170"/>
                <a:gd name="T26" fmla="*/ 67 w 170"/>
                <a:gd name="T27" fmla="*/ 1 h 170"/>
                <a:gd name="T28" fmla="*/ 62 w 170"/>
                <a:gd name="T29" fmla="*/ 22 h 170"/>
                <a:gd name="T30" fmla="*/ 44 w 170"/>
                <a:gd name="T31" fmla="*/ 10 h 170"/>
                <a:gd name="T32" fmla="*/ 45 w 170"/>
                <a:gd name="T33" fmla="*/ 31 h 170"/>
                <a:gd name="T34" fmla="*/ 25 w 170"/>
                <a:gd name="T35" fmla="*/ 24 h 170"/>
                <a:gd name="T36" fmla="*/ 32 w 170"/>
                <a:gd name="T37" fmla="*/ 45 h 170"/>
                <a:gd name="T38" fmla="*/ 10 w 170"/>
                <a:gd name="T39" fmla="*/ 44 h 170"/>
                <a:gd name="T40" fmla="*/ 23 w 170"/>
                <a:gd name="T41" fmla="*/ 61 h 170"/>
                <a:gd name="T42" fmla="*/ 2 w 170"/>
                <a:gd name="T43" fmla="*/ 67 h 170"/>
                <a:gd name="T44" fmla="*/ 19 w 170"/>
                <a:gd name="T45" fmla="*/ 80 h 170"/>
                <a:gd name="T46" fmla="*/ 0 w 170"/>
                <a:gd name="T47" fmla="*/ 91 h 170"/>
                <a:gd name="T48" fmla="*/ 20 w 170"/>
                <a:gd name="T49" fmla="*/ 99 h 170"/>
                <a:gd name="T50" fmla="*/ 5 w 170"/>
                <a:gd name="T51" fmla="*/ 115 h 170"/>
                <a:gd name="T52" fmla="*/ 27 w 170"/>
                <a:gd name="T53" fmla="*/ 117 h 170"/>
                <a:gd name="T54" fmla="*/ 17 w 170"/>
                <a:gd name="T55" fmla="*/ 136 h 170"/>
                <a:gd name="T56" fmla="*/ 38 w 170"/>
                <a:gd name="T57" fmla="*/ 132 h 170"/>
                <a:gd name="T58" fmla="*/ 34 w 170"/>
                <a:gd name="T59" fmla="*/ 153 h 170"/>
                <a:gd name="T60" fmla="*/ 53 w 170"/>
                <a:gd name="T61" fmla="*/ 143 h 170"/>
                <a:gd name="T62" fmla="*/ 55 w 170"/>
                <a:gd name="T63" fmla="*/ 165 h 170"/>
                <a:gd name="T64" fmla="*/ 71 w 170"/>
                <a:gd name="T65" fmla="*/ 150 h 170"/>
                <a:gd name="T66" fmla="*/ 79 w 170"/>
                <a:gd name="T67" fmla="*/ 170 h 170"/>
                <a:gd name="T68" fmla="*/ 90 w 170"/>
                <a:gd name="T69" fmla="*/ 151 h 170"/>
                <a:gd name="T70" fmla="*/ 103 w 170"/>
                <a:gd name="T71" fmla="*/ 168 h 170"/>
                <a:gd name="T72" fmla="*/ 109 w 170"/>
                <a:gd name="T73" fmla="*/ 147 h 170"/>
                <a:gd name="T74" fmla="*/ 126 w 170"/>
                <a:gd name="T75" fmla="*/ 160 h 170"/>
                <a:gd name="T76" fmla="*/ 125 w 170"/>
                <a:gd name="T77" fmla="*/ 138 h 170"/>
                <a:gd name="T78" fmla="*/ 146 w 170"/>
                <a:gd name="T79" fmla="*/ 145 h 170"/>
                <a:gd name="T80" fmla="*/ 139 w 170"/>
                <a:gd name="T81" fmla="*/ 125 h 170"/>
                <a:gd name="T82" fmla="*/ 160 w 170"/>
                <a:gd name="T83" fmla="*/ 126 h 170"/>
                <a:gd name="T84" fmla="*/ 148 w 170"/>
                <a:gd name="T85" fmla="*/ 108 h 170"/>
                <a:gd name="T86" fmla="*/ 169 w 170"/>
                <a:gd name="T87" fmla="*/ 103 h 170"/>
                <a:gd name="T88" fmla="*/ 152 w 170"/>
                <a:gd name="T89" fmla="*/ 90 h 170"/>
                <a:gd name="T90" fmla="*/ 85 w 170"/>
                <a:gd name="T91" fmla="*/ 141 h 170"/>
                <a:gd name="T92" fmla="*/ 30 w 170"/>
                <a:gd name="T93" fmla="*/ 85 h 170"/>
                <a:gd name="T94" fmla="*/ 85 w 170"/>
                <a:gd name="T95" fmla="*/ 29 h 170"/>
                <a:gd name="T96" fmla="*/ 141 w 170"/>
                <a:gd name="T97" fmla="*/ 85 h 170"/>
                <a:gd name="T98" fmla="*/ 85 w 170"/>
                <a:gd name="T99" fmla="*/ 14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152" y="90"/>
                  </a:moveTo>
                  <a:cubicBezTo>
                    <a:pt x="170" y="79"/>
                    <a:pt x="170" y="79"/>
                    <a:pt x="170" y="79"/>
                  </a:cubicBezTo>
                  <a:cubicBezTo>
                    <a:pt x="151" y="71"/>
                    <a:pt x="151" y="71"/>
                    <a:pt x="151" y="71"/>
                  </a:cubicBezTo>
                  <a:cubicBezTo>
                    <a:pt x="165" y="55"/>
                    <a:pt x="165" y="55"/>
                    <a:pt x="165" y="55"/>
                  </a:cubicBezTo>
                  <a:cubicBezTo>
                    <a:pt x="144" y="53"/>
                    <a:pt x="144" y="53"/>
                    <a:pt x="144" y="53"/>
                  </a:cubicBezTo>
                  <a:cubicBezTo>
                    <a:pt x="154" y="34"/>
                    <a:pt x="154" y="34"/>
                    <a:pt x="154" y="34"/>
                  </a:cubicBezTo>
                  <a:cubicBezTo>
                    <a:pt x="133" y="38"/>
                    <a:pt x="133" y="38"/>
                    <a:pt x="133" y="38"/>
                  </a:cubicBezTo>
                  <a:cubicBezTo>
                    <a:pt x="136" y="16"/>
                    <a:pt x="136" y="16"/>
                    <a:pt x="136" y="16"/>
                  </a:cubicBezTo>
                  <a:cubicBezTo>
                    <a:pt x="117" y="26"/>
                    <a:pt x="117" y="26"/>
                    <a:pt x="117" y="26"/>
                  </a:cubicBezTo>
                  <a:cubicBezTo>
                    <a:pt x="115" y="5"/>
                    <a:pt x="115" y="5"/>
                    <a:pt x="115" y="5"/>
                  </a:cubicBezTo>
                  <a:cubicBezTo>
                    <a:pt x="99" y="19"/>
                    <a:pt x="99" y="19"/>
                    <a:pt x="99" y="19"/>
                  </a:cubicBezTo>
                  <a:cubicBezTo>
                    <a:pt x="91" y="0"/>
                    <a:pt x="91" y="0"/>
                    <a:pt x="91" y="0"/>
                  </a:cubicBezTo>
                  <a:cubicBezTo>
                    <a:pt x="81" y="18"/>
                    <a:pt x="81" y="18"/>
                    <a:pt x="81" y="18"/>
                  </a:cubicBezTo>
                  <a:cubicBezTo>
                    <a:pt x="67" y="1"/>
                    <a:pt x="67" y="1"/>
                    <a:pt x="67" y="1"/>
                  </a:cubicBezTo>
                  <a:cubicBezTo>
                    <a:pt x="62" y="22"/>
                    <a:pt x="62" y="22"/>
                    <a:pt x="62" y="22"/>
                  </a:cubicBezTo>
                  <a:cubicBezTo>
                    <a:pt x="44" y="10"/>
                    <a:pt x="44" y="10"/>
                    <a:pt x="44" y="10"/>
                  </a:cubicBezTo>
                  <a:cubicBezTo>
                    <a:pt x="45" y="31"/>
                    <a:pt x="45" y="31"/>
                    <a:pt x="45" y="31"/>
                  </a:cubicBezTo>
                  <a:cubicBezTo>
                    <a:pt x="25" y="24"/>
                    <a:pt x="25" y="24"/>
                    <a:pt x="25" y="24"/>
                  </a:cubicBezTo>
                  <a:cubicBezTo>
                    <a:pt x="32" y="45"/>
                    <a:pt x="32" y="45"/>
                    <a:pt x="32" y="45"/>
                  </a:cubicBezTo>
                  <a:cubicBezTo>
                    <a:pt x="10" y="44"/>
                    <a:pt x="10" y="44"/>
                    <a:pt x="10" y="44"/>
                  </a:cubicBezTo>
                  <a:cubicBezTo>
                    <a:pt x="23" y="61"/>
                    <a:pt x="23" y="61"/>
                    <a:pt x="23" y="61"/>
                  </a:cubicBezTo>
                  <a:cubicBezTo>
                    <a:pt x="2" y="67"/>
                    <a:pt x="2" y="67"/>
                    <a:pt x="2" y="67"/>
                  </a:cubicBezTo>
                  <a:cubicBezTo>
                    <a:pt x="19" y="80"/>
                    <a:pt x="19" y="80"/>
                    <a:pt x="19" y="80"/>
                  </a:cubicBezTo>
                  <a:cubicBezTo>
                    <a:pt x="0" y="91"/>
                    <a:pt x="0" y="91"/>
                    <a:pt x="0" y="91"/>
                  </a:cubicBezTo>
                  <a:cubicBezTo>
                    <a:pt x="20" y="99"/>
                    <a:pt x="20" y="99"/>
                    <a:pt x="20" y="99"/>
                  </a:cubicBezTo>
                  <a:cubicBezTo>
                    <a:pt x="5" y="115"/>
                    <a:pt x="5" y="115"/>
                    <a:pt x="5" y="115"/>
                  </a:cubicBezTo>
                  <a:cubicBezTo>
                    <a:pt x="27" y="117"/>
                    <a:pt x="27" y="117"/>
                    <a:pt x="27" y="117"/>
                  </a:cubicBezTo>
                  <a:cubicBezTo>
                    <a:pt x="17" y="136"/>
                    <a:pt x="17" y="136"/>
                    <a:pt x="17" y="136"/>
                  </a:cubicBezTo>
                  <a:cubicBezTo>
                    <a:pt x="38" y="132"/>
                    <a:pt x="38" y="132"/>
                    <a:pt x="38" y="132"/>
                  </a:cubicBezTo>
                  <a:cubicBezTo>
                    <a:pt x="34" y="153"/>
                    <a:pt x="34" y="153"/>
                    <a:pt x="34" y="153"/>
                  </a:cubicBezTo>
                  <a:cubicBezTo>
                    <a:pt x="53" y="143"/>
                    <a:pt x="53" y="143"/>
                    <a:pt x="53" y="143"/>
                  </a:cubicBezTo>
                  <a:cubicBezTo>
                    <a:pt x="55" y="165"/>
                    <a:pt x="55" y="165"/>
                    <a:pt x="55" y="165"/>
                  </a:cubicBezTo>
                  <a:cubicBezTo>
                    <a:pt x="71" y="150"/>
                    <a:pt x="71" y="150"/>
                    <a:pt x="71" y="150"/>
                  </a:cubicBezTo>
                  <a:cubicBezTo>
                    <a:pt x="79" y="170"/>
                    <a:pt x="79" y="170"/>
                    <a:pt x="79" y="170"/>
                  </a:cubicBezTo>
                  <a:cubicBezTo>
                    <a:pt x="90" y="151"/>
                    <a:pt x="90" y="151"/>
                    <a:pt x="90" y="151"/>
                  </a:cubicBezTo>
                  <a:cubicBezTo>
                    <a:pt x="103" y="168"/>
                    <a:pt x="103" y="168"/>
                    <a:pt x="103" y="168"/>
                  </a:cubicBezTo>
                  <a:cubicBezTo>
                    <a:pt x="109" y="147"/>
                    <a:pt x="109" y="147"/>
                    <a:pt x="109" y="147"/>
                  </a:cubicBezTo>
                  <a:cubicBezTo>
                    <a:pt x="126" y="160"/>
                    <a:pt x="126" y="160"/>
                    <a:pt x="126" y="160"/>
                  </a:cubicBezTo>
                  <a:cubicBezTo>
                    <a:pt x="125" y="138"/>
                    <a:pt x="125" y="138"/>
                    <a:pt x="125" y="138"/>
                  </a:cubicBezTo>
                  <a:cubicBezTo>
                    <a:pt x="146" y="145"/>
                    <a:pt x="146" y="145"/>
                    <a:pt x="146" y="145"/>
                  </a:cubicBezTo>
                  <a:cubicBezTo>
                    <a:pt x="139" y="125"/>
                    <a:pt x="139" y="125"/>
                    <a:pt x="139" y="125"/>
                  </a:cubicBezTo>
                  <a:cubicBezTo>
                    <a:pt x="160" y="126"/>
                    <a:pt x="160" y="126"/>
                    <a:pt x="160" y="126"/>
                  </a:cubicBezTo>
                  <a:cubicBezTo>
                    <a:pt x="148" y="108"/>
                    <a:pt x="148" y="108"/>
                    <a:pt x="148" y="108"/>
                  </a:cubicBezTo>
                  <a:cubicBezTo>
                    <a:pt x="169" y="103"/>
                    <a:pt x="169" y="103"/>
                    <a:pt x="169" y="103"/>
                  </a:cubicBezTo>
                  <a:lnTo>
                    <a:pt x="152" y="90"/>
                  </a:lnTo>
                  <a:close/>
                  <a:moveTo>
                    <a:pt x="85" y="141"/>
                  </a:moveTo>
                  <a:cubicBezTo>
                    <a:pt x="55" y="141"/>
                    <a:pt x="30" y="116"/>
                    <a:pt x="30" y="85"/>
                  </a:cubicBezTo>
                  <a:cubicBezTo>
                    <a:pt x="30" y="54"/>
                    <a:pt x="55" y="29"/>
                    <a:pt x="85" y="29"/>
                  </a:cubicBezTo>
                  <a:cubicBezTo>
                    <a:pt x="116" y="29"/>
                    <a:pt x="141" y="54"/>
                    <a:pt x="141" y="85"/>
                  </a:cubicBezTo>
                  <a:cubicBezTo>
                    <a:pt x="141" y="116"/>
                    <a:pt x="116" y="141"/>
                    <a:pt x="85" y="1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4673"/>
            <p:cNvSpPr/>
            <p:nvPr/>
          </p:nvSpPr>
          <p:spPr bwMode="auto">
            <a:xfrm>
              <a:off x="11026776" y="4428811"/>
              <a:ext cx="354013" cy="442913"/>
            </a:xfrm>
            <a:custGeom>
              <a:avLst/>
              <a:gdLst>
                <a:gd name="T0" fmla="*/ 142 w 149"/>
                <a:gd name="T1" fmla="*/ 83 h 187"/>
                <a:gd name="T2" fmla="*/ 115 w 149"/>
                <a:gd name="T3" fmla="*/ 54 h 187"/>
                <a:gd name="T4" fmla="*/ 104 w 149"/>
                <a:gd name="T5" fmla="*/ 17 h 187"/>
                <a:gd name="T6" fmla="*/ 44 w 149"/>
                <a:gd name="T7" fmla="*/ 17 h 187"/>
                <a:gd name="T8" fmla="*/ 33 w 149"/>
                <a:gd name="T9" fmla="*/ 55 h 187"/>
                <a:gd name="T10" fmla="*/ 6 w 149"/>
                <a:gd name="T11" fmla="*/ 84 h 187"/>
                <a:gd name="T12" fmla="*/ 36 w 149"/>
                <a:gd name="T13" fmla="*/ 135 h 187"/>
                <a:gd name="T14" fmla="*/ 64 w 149"/>
                <a:gd name="T15" fmla="*/ 133 h 187"/>
                <a:gd name="T16" fmla="*/ 64 w 149"/>
                <a:gd name="T17" fmla="*/ 179 h 187"/>
                <a:gd name="T18" fmla="*/ 75 w 149"/>
                <a:gd name="T19" fmla="*/ 187 h 187"/>
                <a:gd name="T20" fmla="*/ 86 w 149"/>
                <a:gd name="T21" fmla="*/ 179 h 187"/>
                <a:gd name="T22" fmla="*/ 86 w 149"/>
                <a:gd name="T23" fmla="*/ 133 h 187"/>
                <a:gd name="T24" fmla="*/ 113 w 149"/>
                <a:gd name="T25" fmla="*/ 135 h 187"/>
                <a:gd name="T26" fmla="*/ 142 w 149"/>
                <a:gd name="T27" fmla="*/ 8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文本框 4502"/>
            <p:cNvSpPr txBox="1"/>
            <p:nvPr/>
          </p:nvSpPr>
          <p:spPr>
            <a:xfrm>
              <a:off x="9265118" y="3716007"/>
              <a:ext cx="590823" cy="592587"/>
            </a:xfrm>
            <a:prstGeom prst="rect">
              <a:avLst/>
            </a:prstGeom>
            <a:noFill/>
          </p:spPr>
          <p:txBody>
            <a:bodyPr wrap="none" rtlCol="0">
              <a:spAutoFit/>
            </a:bodyPr>
            <a:lstStyle/>
            <a:p>
              <a:r>
                <a:rPr lang="en-US" altLang="zh-CN" sz="2800" dirty="0" smtClean="0">
                  <a:solidFill>
                    <a:schemeClr val="accent3">
                      <a:lumMod val="40000"/>
                      <a:lumOff val="60000"/>
                    </a:schemeClr>
                  </a:solidFill>
                  <a:latin typeface="方正大标宋简体" pitchFamily="2" charset="-122"/>
                  <a:ea typeface="方正大标宋简体" pitchFamily="2" charset="-122"/>
                </a:rPr>
                <a:t>03</a:t>
              </a:r>
              <a:endParaRPr lang="zh-CN" altLang="en-US" sz="2800" dirty="0" smtClean="0">
                <a:solidFill>
                  <a:schemeClr val="accent3">
                    <a:lumMod val="40000"/>
                    <a:lumOff val="60000"/>
                  </a:schemeClr>
                </a:solidFill>
                <a:latin typeface="方正大标宋简体" pitchFamily="2" charset="-122"/>
                <a:ea typeface="方正大标宋简体" pitchFamily="2" charset="-122"/>
              </a:endParaRPr>
            </a:p>
          </p:txBody>
        </p:sp>
        <p:sp>
          <p:nvSpPr>
            <p:cNvPr id="41" name="文本框 4503"/>
            <p:cNvSpPr txBox="1"/>
            <p:nvPr/>
          </p:nvSpPr>
          <p:spPr>
            <a:xfrm>
              <a:off x="9244150" y="4235901"/>
              <a:ext cx="1782626" cy="941168"/>
            </a:xfrm>
            <a:prstGeom prst="rect">
              <a:avLst/>
            </a:prstGeom>
            <a:noFill/>
          </p:spPr>
          <p:txBody>
            <a:bodyPr wrap="square" rtlCol="0">
              <a:spAutoFit/>
            </a:bodyPr>
            <a:lstStyle/>
            <a:p>
              <a:r>
                <a:rPr lang="zh-CN" altLang="en-US" sz="2400" dirty="0" smtClean="0">
                  <a:solidFill>
                    <a:schemeClr val="accent3">
                      <a:lumMod val="40000"/>
                      <a:lumOff val="60000"/>
                    </a:schemeClr>
                  </a:solidFill>
                  <a:latin typeface="方正大标宋简体" pitchFamily="2" charset="-122"/>
                  <a:ea typeface="方正大标宋简体" pitchFamily="2" charset="-122"/>
                </a:rPr>
                <a:t>标准文本</a:t>
              </a:r>
              <a:endParaRPr lang="en-US" altLang="zh-CN" sz="2400" dirty="0" smtClean="0">
                <a:solidFill>
                  <a:schemeClr val="accent3">
                    <a:lumMod val="40000"/>
                    <a:lumOff val="60000"/>
                  </a:schemeClr>
                </a:solidFill>
                <a:latin typeface="方正大标宋简体" pitchFamily="2" charset="-122"/>
                <a:ea typeface="方正大标宋简体" pitchFamily="2" charset="-122"/>
              </a:endParaRPr>
            </a:p>
            <a:p>
              <a:r>
                <a:rPr lang="zh-CN" altLang="en-US" sz="2400" dirty="0" smtClean="0">
                  <a:solidFill>
                    <a:schemeClr val="accent3">
                      <a:lumMod val="40000"/>
                      <a:lumOff val="60000"/>
                    </a:schemeClr>
                  </a:solidFill>
                  <a:latin typeface="方正大标宋简体" pitchFamily="2" charset="-122"/>
                  <a:ea typeface="方正大标宋简体" pitchFamily="2" charset="-122"/>
                </a:rPr>
                <a:t>编制规范</a:t>
              </a:r>
              <a:endParaRPr lang="zh-CN" altLang="en-US" sz="2400" dirty="0">
                <a:solidFill>
                  <a:schemeClr val="accent3">
                    <a:lumMod val="40000"/>
                    <a:lumOff val="60000"/>
                  </a:schemeClr>
                </a:solidFill>
                <a:latin typeface="方正大标宋简体" pitchFamily="2" charset="-122"/>
                <a:ea typeface="方正大标宋简体" pitchFamily="2" charset="-122"/>
              </a:endParaRPr>
            </a:p>
          </p:txBody>
        </p:sp>
        <p:sp>
          <p:nvSpPr>
            <p:cNvPr id="42" name="文本框 4504"/>
            <p:cNvSpPr txBox="1"/>
            <p:nvPr/>
          </p:nvSpPr>
          <p:spPr>
            <a:xfrm>
              <a:off x="8333629" y="3716007"/>
              <a:ext cx="590823" cy="592587"/>
            </a:xfrm>
            <a:prstGeom prst="rect">
              <a:avLst/>
            </a:prstGeom>
            <a:noFill/>
          </p:spPr>
          <p:txBody>
            <a:bodyPr wrap="none" rtlCol="0">
              <a:spAutoFit/>
            </a:bodyPr>
            <a:lstStyle/>
            <a:p>
              <a:r>
                <a:rPr lang="en-US" altLang="zh-CN" sz="2800" dirty="0" smtClean="0">
                  <a:solidFill>
                    <a:srgbClr val="F7EE3F"/>
                  </a:solidFill>
                  <a:latin typeface="方正大标宋简体" pitchFamily="2" charset="-122"/>
                  <a:ea typeface="方正大标宋简体" pitchFamily="2" charset="-122"/>
                </a:rPr>
                <a:t>02</a:t>
              </a:r>
              <a:endParaRPr lang="zh-CN" altLang="en-US" sz="2800" dirty="0">
                <a:solidFill>
                  <a:srgbClr val="F7EE3F"/>
                </a:solidFill>
                <a:latin typeface="方正大标宋简体" pitchFamily="2" charset="-122"/>
                <a:ea typeface="方正大标宋简体" pitchFamily="2" charset="-122"/>
              </a:endParaRPr>
            </a:p>
          </p:txBody>
        </p:sp>
        <p:sp>
          <p:nvSpPr>
            <p:cNvPr id="43" name="文本框 4505"/>
            <p:cNvSpPr txBox="1"/>
            <p:nvPr/>
          </p:nvSpPr>
          <p:spPr>
            <a:xfrm>
              <a:off x="7286104" y="4235901"/>
              <a:ext cx="1782626" cy="941168"/>
            </a:xfrm>
            <a:prstGeom prst="rect">
              <a:avLst/>
            </a:prstGeom>
            <a:noFill/>
          </p:spPr>
          <p:txBody>
            <a:bodyPr wrap="square" rtlCol="0">
              <a:spAutoFit/>
            </a:bodyPr>
            <a:lstStyle/>
            <a:p>
              <a:r>
                <a:rPr lang="zh-CN" altLang="en-US" sz="2400" dirty="0" smtClean="0">
                  <a:solidFill>
                    <a:srgbClr val="F7EE3F"/>
                  </a:solidFill>
                  <a:latin typeface="方正大标宋简体" pitchFamily="2" charset="-122"/>
                  <a:ea typeface="方正大标宋简体" pitchFamily="2" charset="-122"/>
                </a:rPr>
                <a:t>标准技术内容合理</a:t>
              </a:r>
              <a:endParaRPr lang="zh-CN" altLang="en-US" sz="2400" dirty="0">
                <a:solidFill>
                  <a:srgbClr val="F7EE3F"/>
                </a:solidFill>
                <a:latin typeface="方正大标宋简体" pitchFamily="2" charset="-122"/>
                <a:ea typeface="方正大标宋简体" pitchFamily="2" charset="-122"/>
              </a:endParaRPr>
            </a:p>
          </p:txBody>
        </p:sp>
        <p:sp>
          <p:nvSpPr>
            <p:cNvPr id="44" name="文本框 4506"/>
            <p:cNvSpPr txBox="1"/>
            <p:nvPr/>
          </p:nvSpPr>
          <p:spPr>
            <a:xfrm>
              <a:off x="8860575" y="3334408"/>
              <a:ext cx="590823" cy="592587"/>
            </a:xfrm>
            <a:prstGeom prst="rect">
              <a:avLst/>
            </a:prstGeom>
            <a:noFill/>
          </p:spPr>
          <p:txBody>
            <a:bodyPr wrap="none" rtlCol="0">
              <a:spAutoFit/>
            </a:bodyPr>
            <a:lstStyle/>
            <a:p>
              <a:r>
                <a:rPr lang="en-US" altLang="zh-CN" sz="2800" dirty="0" smtClean="0">
                  <a:solidFill>
                    <a:schemeClr val="accent4">
                      <a:lumMod val="50000"/>
                    </a:schemeClr>
                  </a:solidFill>
                  <a:latin typeface="方正大标宋简体" pitchFamily="2" charset="-122"/>
                  <a:ea typeface="方正大标宋简体" pitchFamily="2" charset="-122"/>
                </a:rPr>
                <a:t>01</a:t>
              </a:r>
              <a:endParaRPr lang="zh-CN" altLang="en-US" sz="2800" dirty="0">
                <a:solidFill>
                  <a:schemeClr val="accent4">
                    <a:lumMod val="50000"/>
                  </a:schemeClr>
                </a:solidFill>
                <a:latin typeface="方正大标宋简体" pitchFamily="2" charset="-122"/>
                <a:ea typeface="方正大标宋简体" pitchFamily="2" charset="-122"/>
              </a:endParaRPr>
            </a:p>
          </p:txBody>
        </p:sp>
        <p:sp>
          <p:nvSpPr>
            <p:cNvPr id="45" name="文本框 4507"/>
            <p:cNvSpPr txBox="1"/>
            <p:nvPr/>
          </p:nvSpPr>
          <p:spPr>
            <a:xfrm>
              <a:off x="7945509" y="2016917"/>
              <a:ext cx="2341565" cy="941168"/>
            </a:xfrm>
            <a:prstGeom prst="rect">
              <a:avLst/>
            </a:prstGeom>
            <a:noFill/>
          </p:spPr>
          <p:txBody>
            <a:bodyPr wrap="square" rtlCol="0">
              <a:spAutoFit/>
            </a:bodyPr>
            <a:lstStyle/>
            <a:p>
              <a:pPr algn="ctr"/>
              <a:r>
                <a:rPr lang="zh-CN" altLang="en-US" sz="2400" dirty="0" smtClean="0">
                  <a:solidFill>
                    <a:schemeClr val="accent4">
                      <a:lumMod val="50000"/>
                    </a:schemeClr>
                  </a:solidFill>
                  <a:latin typeface="方正大标宋简体" pitchFamily="2" charset="-122"/>
                  <a:ea typeface="方正大标宋简体" pitchFamily="2" charset="-122"/>
                </a:rPr>
                <a:t>标准制定</a:t>
              </a:r>
              <a:endParaRPr lang="en-US" altLang="zh-CN" sz="2400" dirty="0" smtClean="0">
                <a:solidFill>
                  <a:schemeClr val="accent4">
                    <a:lumMod val="50000"/>
                  </a:schemeClr>
                </a:solidFill>
                <a:latin typeface="方正大标宋简体" pitchFamily="2" charset="-122"/>
                <a:ea typeface="方正大标宋简体" pitchFamily="2" charset="-122"/>
              </a:endParaRPr>
            </a:p>
            <a:p>
              <a:pPr algn="ctr"/>
              <a:r>
                <a:rPr lang="zh-CN" altLang="en-US" sz="2400" dirty="0" smtClean="0">
                  <a:solidFill>
                    <a:schemeClr val="accent4">
                      <a:lumMod val="50000"/>
                    </a:schemeClr>
                  </a:solidFill>
                  <a:latin typeface="方正大标宋简体" pitchFamily="2" charset="-122"/>
                  <a:ea typeface="方正大标宋简体" pitchFamily="2" charset="-122"/>
                </a:rPr>
                <a:t>程序合法</a:t>
              </a:r>
              <a:endParaRPr lang="zh-CN" altLang="en-US" sz="2400" dirty="0">
                <a:solidFill>
                  <a:schemeClr val="accent4">
                    <a:lumMod val="50000"/>
                  </a:schemeClr>
                </a:solidFill>
                <a:latin typeface="方正大标宋简体" pitchFamily="2" charset="-122"/>
                <a:ea typeface="方正大标宋简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1000" fill="hold"/>
                                        <p:tgtEl>
                                          <p:spTgt spid="102"/>
                                        </p:tgtEl>
                                        <p:attrNameLst>
                                          <p:attrName>ppt_x</p:attrName>
                                        </p:attrNameLst>
                                      </p:cBhvr>
                                      <p:tavLst>
                                        <p:tav tm="0">
                                          <p:val>
                                            <p:strVal val="#ppt_x-.2"/>
                                          </p:val>
                                        </p:tav>
                                        <p:tav tm="100000">
                                          <p:val>
                                            <p:strVal val="#ppt_x"/>
                                          </p:val>
                                        </p:tav>
                                      </p:tavLst>
                                    </p:anim>
                                    <p:anim calcmode="lin" valueType="num">
                                      <p:cBhvr>
                                        <p:cTn id="8" dur="1000" fill="hold"/>
                                        <p:tgtEl>
                                          <p:spTgt spid="1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4"/>
                                        </p:tgtEl>
                                        <p:attrNameLst>
                                          <p:attrName>style.visibility</p:attrName>
                                        </p:attrNameLst>
                                      </p:cBhvr>
                                      <p:to>
                                        <p:strVal val="visible"/>
                                      </p:to>
                                    </p:set>
                                    <p:anim calcmode="lin" valueType="num">
                                      <p:cBhvr>
                                        <p:cTn id="14" dur="1000" fill="hold"/>
                                        <p:tgtEl>
                                          <p:spTgt spid="104"/>
                                        </p:tgtEl>
                                        <p:attrNameLst>
                                          <p:attrName>ppt_x</p:attrName>
                                        </p:attrNameLst>
                                      </p:cBhvr>
                                      <p:tavLst>
                                        <p:tav tm="0">
                                          <p:val>
                                            <p:strVal val="#ppt_x-.2"/>
                                          </p:val>
                                        </p:tav>
                                        <p:tav tm="100000">
                                          <p:val>
                                            <p:strVal val="#ppt_x"/>
                                          </p:val>
                                        </p:tav>
                                      </p:tavLst>
                                    </p:anim>
                                    <p:anim calcmode="lin" valueType="num">
                                      <p:cBhvr>
                                        <p:cTn id="15" dur="1000" fill="hold"/>
                                        <p:tgtEl>
                                          <p:spTgt spid="10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1000" fill="hold"/>
                                        <p:tgtEl>
                                          <p:spTgt spid="103"/>
                                        </p:tgtEl>
                                        <p:attrNameLst>
                                          <p:attrName>ppt_x</p:attrName>
                                        </p:attrNameLst>
                                      </p:cBhvr>
                                      <p:tavLst>
                                        <p:tav tm="0">
                                          <p:val>
                                            <p:strVal val="#ppt_x-.2"/>
                                          </p:val>
                                        </p:tav>
                                        <p:tav tm="100000">
                                          <p:val>
                                            <p:strVal val="#ppt_x"/>
                                          </p:val>
                                        </p:tav>
                                      </p:tavLst>
                                    </p:anim>
                                    <p:anim calcmode="lin" valueType="num">
                                      <p:cBhvr>
                                        <p:cTn id="22" dur="1000" fill="hold"/>
                                        <p:tgtEl>
                                          <p:spTgt spid="10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slide(fromLeft)">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grpSp>
        <p:nvGrpSpPr>
          <p:cNvPr id="3" name="组合 96"/>
          <p:cNvGrpSpPr/>
          <p:nvPr/>
        </p:nvGrpSpPr>
        <p:grpSpPr>
          <a:xfrm>
            <a:off x="1643042" y="1000108"/>
            <a:ext cx="5487112" cy="5564573"/>
            <a:chOff x="6490740" y="696996"/>
            <a:chExt cx="5487112" cy="5564573"/>
          </a:xfrm>
        </p:grpSpPr>
        <p:sp>
          <p:nvSpPr>
            <p:cNvPr id="98" name="Freeform 1867"/>
            <p:cNvSpPr/>
            <p:nvPr/>
          </p:nvSpPr>
          <p:spPr bwMode="auto">
            <a:xfrm>
              <a:off x="8126502" y="2306269"/>
              <a:ext cx="2082783" cy="2331127"/>
            </a:xfrm>
            <a:custGeom>
              <a:avLst/>
              <a:gdLst>
                <a:gd name="T0" fmla="*/ 154 w 159"/>
                <a:gd name="T1" fmla="*/ 124 h 178"/>
                <a:gd name="T2" fmla="*/ 150 w 159"/>
                <a:gd name="T3" fmla="*/ 123 h 178"/>
                <a:gd name="T4" fmla="*/ 150 w 159"/>
                <a:gd name="T5" fmla="*/ 123 h 178"/>
                <a:gd name="T6" fmla="*/ 141 w 159"/>
                <a:gd name="T7" fmla="*/ 122 h 178"/>
                <a:gd name="T8" fmla="*/ 159 w 159"/>
                <a:gd name="T9" fmla="*/ 90 h 178"/>
                <a:gd name="T10" fmla="*/ 140 w 159"/>
                <a:gd name="T11" fmla="*/ 56 h 178"/>
                <a:gd name="T12" fmla="*/ 150 w 159"/>
                <a:gd name="T13" fmla="*/ 55 h 178"/>
                <a:gd name="T14" fmla="*/ 150 w 159"/>
                <a:gd name="T15" fmla="*/ 55 h 178"/>
                <a:gd name="T16" fmla="*/ 154 w 159"/>
                <a:gd name="T17" fmla="*/ 54 h 178"/>
                <a:gd name="T18" fmla="*/ 157 w 159"/>
                <a:gd name="T19" fmla="*/ 44 h 178"/>
                <a:gd name="T20" fmla="*/ 147 w 159"/>
                <a:gd name="T21" fmla="*/ 42 h 178"/>
                <a:gd name="T22" fmla="*/ 144 w 159"/>
                <a:gd name="T23" fmla="*/ 45 h 178"/>
                <a:gd name="T24" fmla="*/ 144 w 159"/>
                <a:gd name="T25" fmla="*/ 45 h 178"/>
                <a:gd name="T26" fmla="*/ 138 w 159"/>
                <a:gd name="T27" fmla="*/ 53 h 178"/>
                <a:gd name="T28" fmla="*/ 119 w 159"/>
                <a:gd name="T29" fmla="*/ 20 h 178"/>
                <a:gd name="T30" fmla="*/ 81 w 159"/>
                <a:gd name="T31" fmla="*/ 20 h 178"/>
                <a:gd name="T32" fmla="*/ 85 w 159"/>
                <a:gd name="T33" fmla="*/ 11 h 178"/>
                <a:gd name="T34" fmla="*/ 85 w 159"/>
                <a:gd name="T35" fmla="*/ 11 h 178"/>
                <a:gd name="T36" fmla="*/ 86 w 159"/>
                <a:gd name="T37" fmla="*/ 7 h 178"/>
                <a:gd name="T38" fmla="*/ 79 w 159"/>
                <a:gd name="T39" fmla="*/ 0 h 178"/>
                <a:gd name="T40" fmla="*/ 72 w 159"/>
                <a:gd name="T41" fmla="*/ 7 h 178"/>
                <a:gd name="T42" fmla="*/ 74 w 159"/>
                <a:gd name="T43" fmla="*/ 11 h 178"/>
                <a:gd name="T44" fmla="*/ 74 w 159"/>
                <a:gd name="T45" fmla="*/ 11 h 178"/>
                <a:gd name="T46" fmla="*/ 77 w 159"/>
                <a:gd name="T47" fmla="*/ 20 h 178"/>
                <a:gd name="T48" fmla="*/ 40 w 159"/>
                <a:gd name="T49" fmla="*/ 20 h 178"/>
                <a:gd name="T50" fmla="*/ 21 w 159"/>
                <a:gd name="T51" fmla="*/ 53 h 178"/>
                <a:gd name="T52" fmla="*/ 14 w 159"/>
                <a:gd name="T53" fmla="*/ 45 h 178"/>
                <a:gd name="T54" fmla="*/ 14 w 159"/>
                <a:gd name="T55" fmla="*/ 45 h 178"/>
                <a:gd name="T56" fmla="*/ 12 w 159"/>
                <a:gd name="T57" fmla="*/ 42 h 178"/>
                <a:gd name="T58" fmla="*/ 2 w 159"/>
                <a:gd name="T59" fmla="*/ 44 h 178"/>
                <a:gd name="T60" fmla="*/ 5 w 159"/>
                <a:gd name="T61" fmla="*/ 54 h 178"/>
                <a:gd name="T62" fmla="*/ 9 w 159"/>
                <a:gd name="T63" fmla="*/ 55 h 178"/>
                <a:gd name="T64" fmla="*/ 9 w 159"/>
                <a:gd name="T65" fmla="*/ 55 h 178"/>
                <a:gd name="T66" fmla="*/ 19 w 159"/>
                <a:gd name="T67" fmla="*/ 56 h 178"/>
                <a:gd name="T68" fmla="*/ 0 w 159"/>
                <a:gd name="T69" fmla="*/ 90 h 178"/>
                <a:gd name="T70" fmla="*/ 18 w 159"/>
                <a:gd name="T71" fmla="*/ 122 h 178"/>
                <a:gd name="T72" fmla="*/ 9 w 159"/>
                <a:gd name="T73" fmla="*/ 123 h 178"/>
                <a:gd name="T74" fmla="*/ 9 w 159"/>
                <a:gd name="T75" fmla="*/ 123 h 178"/>
                <a:gd name="T76" fmla="*/ 5 w 159"/>
                <a:gd name="T77" fmla="*/ 124 h 178"/>
                <a:gd name="T78" fmla="*/ 2 w 159"/>
                <a:gd name="T79" fmla="*/ 134 h 178"/>
                <a:gd name="T80" fmla="*/ 12 w 159"/>
                <a:gd name="T81" fmla="*/ 136 h 178"/>
                <a:gd name="T82" fmla="*/ 14 w 159"/>
                <a:gd name="T83" fmla="*/ 133 h 178"/>
                <a:gd name="T84" fmla="*/ 14 w 159"/>
                <a:gd name="T85" fmla="*/ 133 h 178"/>
                <a:gd name="T86" fmla="*/ 20 w 159"/>
                <a:gd name="T87" fmla="*/ 125 h 178"/>
                <a:gd name="T88" fmla="*/ 40 w 159"/>
                <a:gd name="T89" fmla="*/ 159 h 178"/>
                <a:gd name="T90" fmla="*/ 77 w 159"/>
                <a:gd name="T91" fmla="*/ 159 h 178"/>
                <a:gd name="T92" fmla="*/ 74 w 159"/>
                <a:gd name="T93" fmla="*/ 167 h 178"/>
                <a:gd name="T94" fmla="*/ 74 w 159"/>
                <a:gd name="T95" fmla="*/ 167 h 178"/>
                <a:gd name="T96" fmla="*/ 72 w 159"/>
                <a:gd name="T97" fmla="*/ 171 h 178"/>
                <a:gd name="T98" fmla="*/ 79 w 159"/>
                <a:gd name="T99" fmla="*/ 178 h 178"/>
                <a:gd name="T100" fmla="*/ 86 w 159"/>
                <a:gd name="T101" fmla="*/ 171 h 178"/>
                <a:gd name="T102" fmla="*/ 85 w 159"/>
                <a:gd name="T103" fmla="*/ 167 h 178"/>
                <a:gd name="T104" fmla="*/ 85 w 159"/>
                <a:gd name="T105" fmla="*/ 167 h 178"/>
                <a:gd name="T106" fmla="*/ 81 w 159"/>
                <a:gd name="T107" fmla="*/ 159 h 178"/>
                <a:gd name="T108" fmla="*/ 119 w 159"/>
                <a:gd name="T109" fmla="*/ 159 h 178"/>
                <a:gd name="T110" fmla="*/ 139 w 159"/>
                <a:gd name="T111" fmla="*/ 126 h 178"/>
                <a:gd name="T112" fmla="*/ 144 w 159"/>
                <a:gd name="T113" fmla="*/ 133 h 178"/>
                <a:gd name="T114" fmla="*/ 144 w 159"/>
                <a:gd name="T115" fmla="*/ 133 h 178"/>
                <a:gd name="T116" fmla="*/ 147 w 159"/>
                <a:gd name="T117" fmla="*/ 136 h 178"/>
                <a:gd name="T118" fmla="*/ 157 w 159"/>
                <a:gd name="T119" fmla="*/ 134 h 178"/>
                <a:gd name="T120" fmla="*/ 154 w 159"/>
                <a:gd name="T121"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78">
                  <a:moveTo>
                    <a:pt x="154" y="124"/>
                  </a:moveTo>
                  <a:cubicBezTo>
                    <a:pt x="153" y="123"/>
                    <a:pt x="151" y="123"/>
                    <a:pt x="150" y="123"/>
                  </a:cubicBezTo>
                  <a:cubicBezTo>
                    <a:pt x="150" y="123"/>
                    <a:pt x="150" y="123"/>
                    <a:pt x="150" y="123"/>
                  </a:cubicBezTo>
                  <a:cubicBezTo>
                    <a:pt x="146" y="124"/>
                    <a:pt x="143" y="123"/>
                    <a:pt x="141" y="122"/>
                  </a:cubicBezTo>
                  <a:cubicBezTo>
                    <a:pt x="159" y="90"/>
                    <a:pt x="159" y="90"/>
                    <a:pt x="159" y="90"/>
                  </a:cubicBezTo>
                  <a:cubicBezTo>
                    <a:pt x="140" y="56"/>
                    <a:pt x="140" y="56"/>
                    <a:pt x="140" y="56"/>
                  </a:cubicBezTo>
                  <a:cubicBezTo>
                    <a:pt x="143" y="55"/>
                    <a:pt x="146" y="54"/>
                    <a:pt x="150" y="55"/>
                  </a:cubicBezTo>
                  <a:cubicBezTo>
                    <a:pt x="150" y="55"/>
                    <a:pt x="150" y="55"/>
                    <a:pt x="150" y="55"/>
                  </a:cubicBezTo>
                  <a:cubicBezTo>
                    <a:pt x="151" y="55"/>
                    <a:pt x="153" y="55"/>
                    <a:pt x="154" y="54"/>
                  </a:cubicBezTo>
                  <a:cubicBezTo>
                    <a:pt x="157" y="52"/>
                    <a:pt x="159" y="48"/>
                    <a:pt x="157" y="44"/>
                  </a:cubicBezTo>
                  <a:cubicBezTo>
                    <a:pt x="155" y="41"/>
                    <a:pt x="150" y="40"/>
                    <a:pt x="147" y="42"/>
                  </a:cubicBezTo>
                  <a:cubicBezTo>
                    <a:pt x="146" y="43"/>
                    <a:pt x="145" y="44"/>
                    <a:pt x="144" y="45"/>
                  </a:cubicBezTo>
                  <a:cubicBezTo>
                    <a:pt x="144" y="45"/>
                    <a:pt x="144" y="45"/>
                    <a:pt x="144" y="45"/>
                  </a:cubicBezTo>
                  <a:cubicBezTo>
                    <a:pt x="143" y="49"/>
                    <a:pt x="141" y="51"/>
                    <a:pt x="138" y="53"/>
                  </a:cubicBezTo>
                  <a:cubicBezTo>
                    <a:pt x="119" y="20"/>
                    <a:pt x="119" y="20"/>
                    <a:pt x="119" y="20"/>
                  </a:cubicBezTo>
                  <a:cubicBezTo>
                    <a:pt x="81" y="20"/>
                    <a:pt x="81" y="20"/>
                    <a:pt x="81" y="20"/>
                  </a:cubicBezTo>
                  <a:cubicBezTo>
                    <a:pt x="81" y="17"/>
                    <a:pt x="83" y="14"/>
                    <a:pt x="85" y="11"/>
                  </a:cubicBezTo>
                  <a:cubicBezTo>
                    <a:pt x="85" y="11"/>
                    <a:pt x="85" y="11"/>
                    <a:pt x="85" y="11"/>
                  </a:cubicBezTo>
                  <a:cubicBezTo>
                    <a:pt x="86" y="10"/>
                    <a:pt x="86" y="8"/>
                    <a:pt x="86" y="7"/>
                  </a:cubicBezTo>
                  <a:cubicBezTo>
                    <a:pt x="86" y="3"/>
                    <a:pt x="83" y="0"/>
                    <a:pt x="79" y="0"/>
                  </a:cubicBezTo>
                  <a:cubicBezTo>
                    <a:pt x="76" y="0"/>
                    <a:pt x="72" y="3"/>
                    <a:pt x="72" y="7"/>
                  </a:cubicBezTo>
                  <a:cubicBezTo>
                    <a:pt x="72" y="8"/>
                    <a:pt x="73" y="10"/>
                    <a:pt x="74" y="11"/>
                  </a:cubicBezTo>
                  <a:cubicBezTo>
                    <a:pt x="74" y="11"/>
                    <a:pt x="74" y="11"/>
                    <a:pt x="74" y="11"/>
                  </a:cubicBezTo>
                  <a:cubicBezTo>
                    <a:pt x="76" y="14"/>
                    <a:pt x="77" y="17"/>
                    <a:pt x="77" y="20"/>
                  </a:cubicBezTo>
                  <a:cubicBezTo>
                    <a:pt x="40" y="20"/>
                    <a:pt x="40" y="20"/>
                    <a:pt x="40" y="20"/>
                  </a:cubicBezTo>
                  <a:cubicBezTo>
                    <a:pt x="21" y="53"/>
                    <a:pt x="21" y="53"/>
                    <a:pt x="21" y="53"/>
                  </a:cubicBezTo>
                  <a:cubicBezTo>
                    <a:pt x="18" y="51"/>
                    <a:pt x="16" y="49"/>
                    <a:pt x="14" y="45"/>
                  </a:cubicBezTo>
                  <a:cubicBezTo>
                    <a:pt x="14" y="45"/>
                    <a:pt x="14" y="45"/>
                    <a:pt x="14" y="45"/>
                  </a:cubicBezTo>
                  <a:cubicBezTo>
                    <a:pt x="14" y="44"/>
                    <a:pt x="13" y="43"/>
                    <a:pt x="12" y="42"/>
                  </a:cubicBezTo>
                  <a:cubicBezTo>
                    <a:pt x="8" y="40"/>
                    <a:pt x="4" y="41"/>
                    <a:pt x="2" y="44"/>
                  </a:cubicBezTo>
                  <a:cubicBezTo>
                    <a:pt x="0" y="48"/>
                    <a:pt x="1" y="52"/>
                    <a:pt x="5" y="54"/>
                  </a:cubicBezTo>
                  <a:cubicBezTo>
                    <a:pt x="6" y="55"/>
                    <a:pt x="7" y="55"/>
                    <a:pt x="9" y="55"/>
                  </a:cubicBezTo>
                  <a:cubicBezTo>
                    <a:pt x="9" y="55"/>
                    <a:pt x="9" y="55"/>
                    <a:pt x="9" y="55"/>
                  </a:cubicBezTo>
                  <a:cubicBezTo>
                    <a:pt x="13" y="54"/>
                    <a:pt x="16" y="55"/>
                    <a:pt x="19" y="56"/>
                  </a:cubicBezTo>
                  <a:cubicBezTo>
                    <a:pt x="0" y="90"/>
                    <a:pt x="0" y="90"/>
                    <a:pt x="0" y="90"/>
                  </a:cubicBezTo>
                  <a:cubicBezTo>
                    <a:pt x="18" y="122"/>
                    <a:pt x="18" y="122"/>
                    <a:pt x="18" y="122"/>
                  </a:cubicBezTo>
                  <a:cubicBezTo>
                    <a:pt x="16" y="123"/>
                    <a:pt x="13" y="124"/>
                    <a:pt x="9" y="123"/>
                  </a:cubicBezTo>
                  <a:cubicBezTo>
                    <a:pt x="9" y="123"/>
                    <a:pt x="9" y="123"/>
                    <a:pt x="9" y="123"/>
                  </a:cubicBezTo>
                  <a:cubicBezTo>
                    <a:pt x="7" y="123"/>
                    <a:pt x="6" y="123"/>
                    <a:pt x="5" y="124"/>
                  </a:cubicBezTo>
                  <a:cubicBezTo>
                    <a:pt x="1" y="126"/>
                    <a:pt x="0" y="130"/>
                    <a:pt x="2" y="134"/>
                  </a:cubicBezTo>
                  <a:cubicBezTo>
                    <a:pt x="4" y="137"/>
                    <a:pt x="8" y="138"/>
                    <a:pt x="12" y="136"/>
                  </a:cubicBezTo>
                  <a:cubicBezTo>
                    <a:pt x="13" y="135"/>
                    <a:pt x="14" y="134"/>
                    <a:pt x="14" y="133"/>
                  </a:cubicBezTo>
                  <a:cubicBezTo>
                    <a:pt x="14" y="133"/>
                    <a:pt x="14" y="133"/>
                    <a:pt x="14" y="133"/>
                  </a:cubicBezTo>
                  <a:cubicBezTo>
                    <a:pt x="16" y="129"/>
                    <a:pt x="18" y="127"/>
                    <a:pt x="20" y="125"/>
                  </a:cubicBezTo>
                  <a:cubicBezTo>
                    <a:pt x="40" y="159"/>
                    <a:pt x="40" y="159"/>
                    <a:pt x="40" y="159"/>
                  </a:cubicBezTo>
                  <a:cubicBezTo>
                    <a:pt x="77" y="159"/>
                    <a:pt x="77" y="159"/>
                    <a:pt x="77" y="159"/>
                  </a:cubicBezTo>
                  <a:cubicBezTo>
                    <a:pt x="77" y="162"/>
                    <a:pt x="76" y="164"/>
                    <a:pt x="74" y="167"/>
                  </a:cubicBezTo>
                  <a:cubicBezTo>
                    <a:pt x="74" y="167"/>
                    <a:pt x="74" y="167"/>
                    <a:pt x="74" y="167"/>
                  </a:cubicBezTo>
                  <a:cubicBezTo>
                    <a:pt x="73" y="168"/>
                    <a:pt x="72" y="170"/>
                    <a:pt x="72" y="171"/>
                  </a:cubicBezTo>
                  <a:cubicBezTo>
                    <a:pt x="72" y="175"/>
                    <a:pt x="75" y="178"/>
                    <a:pt x="79" y="178"/>
                  </a:cubicBezTo>
                  <a:cubicBezTo>
                    <a:pt x="83" y="178"/>
                    <a:pt x="86" y="175"/>
                    <a:pt x="86" y="171"/>
                  </a:cubicBezTo>
                  <a:cubicBezTo>
                    <a:pt x="86" y="170"/>
                    <a:pt x="86" y="168"/>
                    <a:pt x="85" y="167"/>
                  </a:cubicBezTo>
                  <a:cubicBezTo>
                    <a:pt x="85" y="167"/>
                    <a:pt x="85" y="167"/>
                    <a:pt x="85" y="167"/>
                  </a:cubicBezTo>
                  <a:cubicBezTo>
                    <a:pt x="83" y="164"/>
                    <a:pt x="82" y="162"/>
                    <a:pt x="81" y="159"/>
                  </a:cubicBezTo>
                  <a:cubicBezTo>
                    <a:pt x="119" y="159"/>
                    <a:pt x="119" y="159"/>
                    <a:pt x="119" y="159"/>
                  </a:cubicBezTo>
                  <a:cubicBezTo>
                    <a:pt x="139" y="126"/>
                    <a:pt x="139" y="126"/>
                    <a:pt x="139" y="126"/>
                  </a:cubicBezTo>
                  <a:cubicBezTo>
                    <a:pt x="141" y="127"/>
                    <a:pt x="143" y="130"/>
                    <a:pt x="144" y="133"/>
                  </a:cubicBezTo>
                  <a:cubicBezTo>
                    <a:pt x="144" y="133"/>
                    <a:pt x="144" y="133"/>
                    <a:pt x="144" y="133"/>
                  </a:cubicBezTo>
                  <a:cubicBezTo>
                    <a:pt x="145" y="134"/>
                    <a:pt x="146" y="135"/>
                    <a:pt x="147" y="136"/>
                  </a:cubicBezTo>
                  <a:cubicBezTo>
                    <a:pt x="150" y="138"/>
                    <a:pt x="155" y="137"/>
                    <a:pt x="157" y="134"/>
                  </a:cubicBezTo>
                  <a:cubicBezTo>
                    <a:pt x="159" y="130"/>
                    <a:pt x="157" y="126"/>
                    <a:pt x="154" y="124"/>
                  </a:cubicBez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9" name="Freeform 1877"/>
            <p:cNvSpPr/>
            <p:nvPr/>
          </p:nvSpPr>
          <p:spPr bwMode="auto">
            <a:xfrm>
              <a:off x="6490740" y="1639050"/>
              <a:ext cx="2107617" cy="1819538"/>
            </a:xfrm>
            <a:custGeom>
              <a:avLst/>
              <a:gdLst>
                <a:gd name="T0" fmla="*/ 141 w 161"/>
                <a:gd name="T1" fmla="*/ 37 h 139"/>
                <a:gd name="T2" fmla="*/ 152 w 161"/>
                <a:gd name="T3" fmla="*/ 36 h 139"/>
                <a:gd name="T4" fmla="*/ 152 w 161"/>
                <a:gd name="T5" fmla="*/ 36 h 139"/>
                <a:gd name="T6" fmla="*/ 156 w 161"/>
                <a:gd name="T7" fmla="*/ 35 h 139"/>
                <a:gd name="T8" fmla="*/ 159 w 161"/>
                <a:gd name="T9" fmla="*/ 25 h 139"/>
                <a:gd name="T10" fmla="*/ 149 w 161"/>
                <a:gd name="T11" fmla="*/ 23 h 139"/>
                <a:gd name="T12" fmla="*/ 146 w 161"/>
                <a:gd name="T13" fmla="*/ 26 h 139"/>
                <a:gd name="T14" fmla="*/ 146 w 161"/>
                <a:gd name="T15" fmla="*/ 26 h 139"/>
                <a:gd name="T16" fmla="*/ 139 w 161"/>
                <a:gd name="T17" fmla="*/ 34 h 139"/>
                <a:gd name="T18" fmla="*/ 120 w 161"/>
                <a:gd name="T19" fmla="*/ 0 h 139"/>
                <a:gd name="T20" fmla="*/ 40 w 161"/>
                <a:gd name="T21" fmla="*/ 0 h 139"/>
                <a:gd name="T22" fmla="*/ 0 w 161"/>
                <a:gd name="T23" fmla="*/ 70 h 139"/>
                <a:gd name="T24" fmla="*/ 40 w 161"/>
                <a:gd name="T25" fmla="*/ 139 h 139"/>
                <a:gd name="T26" fmla="*/ 76 w 161"/>
                <a:gd name="T27" fmla="*/ 139 h 139"/>
                <a:gd name="T28" fmla="*/ 74 w 161"/>
                <a:gd name="T29" fmla="*/ 135 h 139"/>
                <a:gd name="T30" fmla="*/ 73 w 161"/>
                <a:gd name="T31" fmla="*/ 133 h 139"/>
                <a:gd name="T32" fmla="*/ 72 w 161"/>
                <a:gd name="T33" fmla="*/ 132 h 139"/>
                <a:gd name="T34" fmla="*/ 72 w 161"/>
                <a:gd name="T35" fmla="*/ 129 h 139"/>
                <a:gd name="T36" fmla="*/ 81 w 161"/>
                <a:gd name="T37" fmla="*/ 120 h 139"/>
                <a:gd name="T38" fmla="*/ 90 w 161"/>
                <a:gd name="T39" fmla="*/ 129 h 139"/>
                <a:gd name="T40" fmla="*/ 90 w 161"/>
                <a:gd name="T41" fmla="*/ 132 h 139"/>
                <a:gd name="T42" fmla="*/ 89 w 161"/>
                <a:gd name="T43" fmla="*/ 133 h 139"/>
                <a:gd name="T44" fmla="*/ 88 w 161"/>
                <a:gd name="T45" fmla="*/ 135 h 139"/>
                <a:gd name="T46" fmla="*/ 86 w 161"/>
                <a:gd name="T47" fmla="*/ 139 h 139"/>
                <a:gd name="T48" fmla="*/ 120 w 161"/>
                <a:gd name="T49" fmla="*/ 139 h 139"/>
                <a:gd name="T50" fmla="*/ 138 w 161"/>
                <a:gd name="T51" fmla="*/ 108 h 139"/>
                <a:gd name="T52" fmla="*/ 137 w 161"/>
                <a:gd name="T53" fmla="*/ 108 h 139"/>
                <a:gd name="T54" fmla="*/ 134 w 161"/>
                <a:gd name="T55" fmla="*/ 108 h 139"/>
                <a:gd name="T56" fmla="*/ 132 w 161"/>
                <a:gd name="T57" fmla="*/ 108 h 139"/>
                <a:gd name="T58" fmla="*/ 131 w 161"/>
                <a:gd name="T59" fmla="*/ 107 h 139"/>
                <a:gd name="T60" fmla="*/ 129 w 161"/>
                <a:gd name="T61" fmla="*/ 107 h 139"/>
                <a:gd name="T62" fmla="*/ 125 w 161"/>
                <a:gd name="T63" fmla="*/ 94 h 139"/>
                <a:gd name="T64" fmla="*/ 133 w 161"/>
                <a:gd name="T65" fmla="*/ 90 h 139"/>
                <a:gd name="T66" fmla="*/ 138 w 161"/>
                <a:gd name="T67" fmla="*/ 91 h 139"/>
                <a:gd name="T68" fmla="*/ 139 w 161"/>
                <a:gd name="T69" fmla="*/ 92 h 139"/>
                <a:gd name="T70" fmla="*/ 140 w 161"/>
                <a:gd name="T71" fmla="*/ 93 h 139"/>
                <a:gd name="T72" fmla="*/ 141 w 161"/>
                <a:gd name="T73" fmla="*/ 95 h 139"/>
                <a:gd name="T74" fmla="*/ 143 w 161"/>
                <a:gd name="T75" fmla="*/ 99 h 139"/>
                <a:gd name="T76" fmla="*/ 160 w 161"/>
                <a:gd name="T77" fmla="*/ 70 h 139"/>
                <a:gd name="T78" fmla="*/ 141 w 161"/>
                <a:gd name="T79" fmla="*/ 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39">
                  <a:moveTo>
                    <a:pt x="141" y="37"/>
                  </a:moveTo>
                  <a:cubicBezTo>
                    <a:pt x="144" y="36"/>
                    <a:pt x="147" y="35"/>
                    <a:pt x="152" y="36"/>
                  </a:cubicBezTo>
                  <a:cubicBezTo>
                    <a:pt x="152" y="36"/>
                    <a:pt x="152" y="36"/>
                    <a:pt x="152" y="36"/>
                  </a:cubicBezTo>
                  <a:cubicBezTo>
                    <a:pt x="153" y="36"/>
                    <a:pt x="155" y="35"/>
                    <a:pt x="156" y="35"/>
                  </a:cubicBezTo>
                  <a:cubicBezTo>
                    <a:pt x="159" y="33"/>
                    <a:pt x="161" y="28"/>
                    <a:pt x="159" y="25"/>
                  </a:cubicBezTo>
                  <a:cubicBezTo>
                    <a:pt x="157" y="22"/>
                    <a:pt x="152" y="21"/>
                    <a:pt x="149" y="23"/>
                  </a:cubicBezTo>
                  <a:cubicBezTo>
                    <a:pt x="148" y="23"/>
                    <a:pt x="147" y="24"/>
                    <a:pt x="146" y="26"/>
                  </a:cubicBezTo>
                  <a:cubicBezTo>
                    <a:pt x="146" y="26"/>
                    <a:pt x="146" y="26"/>
                    <a:pt x="146" y="26"/>
                  </a:cubicBezTo>
                  <a:cubicBezTo>
                    <a:pt x="144" y="30"/>
                    <a:pt x="142" y="32"/>
                    <a:pt x="139" y="34"/>
                  </a:cubicBezTo>
                  <a:cubicBezTo>
                    <a:pt x="120" y="0"/>
                    <a:pt x="120" y="0"/>
                    <a:pt x="120" y="0"/>
                  </a:cubicBezTo>
                  <a:cubicBezTo>
                    <a:pt x="40" y="0"/>
                    <a:pt x="40" y="0"/>
                    <a:pt x="40" y="0"/>
                  </a:cubicBezTo>
                  <a:cubicBezTo>
                    <a:pt x="0" y="70"/>
                    <a:pt x="0" y="70"/>
                    <a:pt x="0" y="70"/>
                  </a:cubicBezTo>
                  <a:cubicBezTo>
                    <a:pt x="40" y="139"/>
                    <a:pt x="40" y="139"/>
                    <a:pt x="40" y="139"/>
                  </a:cubicBezTo>
                  <a:cubicBezTo>
                    <a:pt x="76" y="139"/>
                    <a:pt x="76" y="139"/>
                    <a:pt x="76" y="139"/>
                  </a:cubicBezTo>
                  <a:cubicBezTo>
                    <a:pt x="76" y="138"/>
                    <a:pt x="75" y="136"/>
                    <a:pt x="74" y="135"/>
                  </a:cubicBezTo>
                  <a:cubicBezTo>
                    <a:pt x="73" y="133"/>
                    <a:pt x="73" y="133"/>
                    <a:pt x="73" y="133"/>
                  </a:cubicBezTo>
                  <a:cubicBezTo>
                    <a:pt x="72" y="132"/>
                    <a:pt x="72" y="132"/>
                    <a:pt x="72" y="132"/>
                  </a:cubicBezTo>
                  <a:cubicBezTo>
                    <a:pt x="72" y="131"/>
                    <a:pt x="72" y="130"/>
                    <a:pt x="72" y="129"/>
                  </a:cubicBezTo>
                  <a:cubicBezTo>
                    <a:pt x="72" y="124"/>
                    <a:pt x="76" y="120"/>
                    <a:pt x="81" y="120"/>
                  </a:cubicBezTo>
                  <a:cubicBezTo>
                    <a:pt x="86" y="120"/>
                    <a:pt x="90" y="124"/>
                    <a:pt x="90" y="129"/>
                  </a:cubicBezTo>
                  <a:cubicBezTo>
                    <a:pt x="90" y="130"/>
                    <a:pt x="90" y="131"/>
                    <a:pt x="90" y="132"/>
                  </a:cubicBezTo>
                  <a:cubicBezTo>
                    <a:pt x="89" y="133"/>
                    <a:pt x="89" y="133"/>
                    <a:pt x="89" y="133"/>
                  </a:cubicBezTo>
                  <a:cubicBezTo>
                    <a:pt x="88" y="135"/>
                    <a:pt x="88" y="135"/>
                    <a:pt x="88" y="135"/>
                  </a:cubicBezTo>
                  <a:cubicBezTo>
                    <a:pt x="87" y="136"/>
                    <a:pt x="86" y="138"/>
                    <a:pt x="86" y="139"/>
                  </a:cubicBezTo>
                  <a:cubicBezTo>
                    <a:pt x="120" y="139"/>
                    <a:pt x="120" y="139"/>
                    <a:pt x="120" y="139"/>
                  </a:cubicBezTo>
                  <a:cubicBezTo>
                    <a:pt x="138" y="108"/>
                    <a:pt x="138" y="108"/>
                    <a:pt x="138" y="108"/>
                  </a:cubicBezTo>
                  <a:cubicBezTo>
                    <a:pt x="138" y="108"/>
                    <a:pt x="137" y="108"/>
                    <a:pt x="137" y="108"/>
                  </a:cubicBezTo>
                  <a:cubicBezTo>
                    <a:pt x="136" y="108"/>
                    <a:pt x="135" y="108"/>
                    <a:pt x="134" y="108"/>
                  </a:cubicBezTo>
                  <a:cubicBezTo>
                    <a:pt x="132" y="108"/>
                    <a:pt x="132" y="108"/>
                    <a:pt x="132" y="108"/>
                  </a:cubicBezTo>
                  <a:cubicBezTo>
                    <a:pt x="131" y="107"/>
                    <a:pt x="131" y="107"/>
                    <a:pt x="131" y="107"/>
                  </a:cubicBezTo>
                  <a:cubicBezTo>
                    <a:pt x="130" y="107"/>
                    <a:pt x="129" y="107"/>
                    <a:pt x="129" y="107"/>
                  </a:cubicBezTo>
                  <a:cubicBezTo>
                    <a:pt x="124" y="104"/>
                    <a:pt x="123" y="99"/>
                    <a:pt x="125" y="94"/>
                  </a:cubicBezTo>
                  <a:cubicBezTo>
                    <a:pt x="127" y="92"/>
                    <a:pt x="130" y="90"/>
                    <a:pt x="133" y="90"/>
                  </a:cubicBezTo>
                  <a:cubicBezTo>
                    <a:pt x="135" y="90"/>
                    <a:pt x="136" y="90"/>
                    <a:pt x="138" y="91"/>
                  </a:cubicBezTo>
                  <a:cubicBezTo>
                    <a:pt x="138" y="91"/>
                    <a:pt x="139" y="92"/>
                    <a:pt x="139" y="92"/>
                  </a:cubicBezTo>
                  <a:cubicBezTo>
                    <a:pt x="140" y="93"/>
                    <a:pt x="140" y="93"/>
                    <a:pt x="140" y="93"/>
                  </a:cubicBezTo>
                  <a:cubicBezTo>
                    <a:pt x="141" y="95"/>
                    <a:pt x="141" y="95"/>
                    <a:pt x="141" y="95"/>
                  </a:cubicBezTo>
                  <a:cubicBezTo>
                    <a:pt x="142" y="97"/>
                    <a:pt x="143" y="98"/>
                    <a:pt x="143" y="99"/>
                  </a:cubicBezTo>
                  <a:cubicBezTo>
                    <a:pt x="160" y="70"/>
                    <a:pt x="160" y="70"/>
                    <a:pt x="160" y="70"/>
                  </a:cubicBezTo>
                  <a:lnTo>
                    <a:pt x="141"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0" name="Freeform 1887"/>
            <p:cNvSpPr/>
            <p:nvPr/>
          </p:nvSpPr>
          <p:spPr bwMode="auto">
            <a:xfrm>
              <a:off x="6503985" y="3236733"/>
              <a:ext cx="2094372" cy="2094372"/>
            </a:xfrm>
            <a:custGeom>
              <a:avLst/>
              <a:gdLst>
                <a:gd name="T0" fmla="*/ 142 w 160"/>
                <a:gd name="T1" fmla="*/ 60 h 160"/>
                <a:gd name="T2" fmla="*/ 140 w 160"/>
                <a:gd name="T3" fmla="*/ 63 h 160"/>
                <a:gd name="T4" fmla="*/ 139 w 160"/>
                <a:gd name="T5" fmla="*/ 65 h 160"/>
                <a:gd name="T6" fmla="*/ 138 w 160"/>
                <a:gd name="T7" fmla="*/ 66 h 160"/>
                <a:gd name="T8" fmla="*/ 137 w 160"/>
                <a:gd name="T9" fmla="*/ 67 h 160"/>
                <a:gd name="T10" fmla="*/ 132 w 160"/>
                <a:gd name="T11" fmla="*/ 68 h 160"/>
                <a:gd name="T12" fmla="*/ 124 w 160"/>
                <a:gd name="T13" fmla="*/ 64 h 160"/>
                <a:gd name="T14" fmla="*/ 128 w 160"/>
                <a:gd name="T15" fmla="*/ 51 h 160"/>
                <a:gd name="T16" fmla="*/ 129 w 160"/>
                <a:gd name="T17" fmla="*/ 51 h 160"/>
                <a:gd name="T18" fmla="*/ 131 w 160"/>
                <a:gd name="T19" fmla="*/ 50 h 160"/>
                <a:gd name="T20" fmla="*/ 133 w 160"/>
                <a:gd name="T21" fmla="*/ 50 h 160"/>
                <a:gd name="T22" fmla="*/ 136 w 160"/>
                <a:gd name="T23" fmla="*/ 50 h 160"/>
                <a:gd name="T24" fmla="*/ 136 w 160"/>
                <a:gd name="T25" fmla="*/ 50 h 160"/>
                <a:gd name="T26" fmla="*/ 120 w 160"/>
                <a:gd name="T27" fmla="*/ 22 h 160"/>
                <a:gd name="T28" fmla="*/ 82 w 160"/>
                <a:gd name="T29" fmla="*/ 22 h 160"/>
                <a:gd name="T30" fmla="*/ 86 w 160"/>
                <a:gd name="T31" fmla="*/ 12 h 160"/>
                <a:gd name="T32" fmla="*/ 86 w 160"/>
                <a:gd name="T33" fmla="*/ 12 h 160"/>
                <a:gd name="T34" fmla="*/ 87 w 160"/>
                <a:gd name="T35" fmla="*/ 7 h 160"/>
                <a:gd name="T36" fmla="*/ 80 w 160"/>
                <a:gd name="T37" fmla="*/ 0 h 160"/>
                <a:gd name="T38" fmla="*/ 73 w 160"/>
                <a:gd name="T39" fmla="*/ 7 h 160"/>
                <a:gd name="T40" fmla="*/ 74 w 160"/>
                <a:gd name="T41" fmla="*/ 12 h 160"/>
                <a:gd name="T42" fmla="*/ 74 w 160"/>
                <a:gd name="T43" fmla="*/ 12 h 160"/>
                <a:gd name="T44" fmla="*/ 78 w 160"/>
                <a:gd name="T45" fmla="*/ 22 h 160"/>
                <a:gd name="T46" fmla="*/ 40 w 160"/>
                <a:gd name="T47" fmla="*/ 22 h 160"/>
                <a:gd name="T48" fmla="*/ 0 w 160"/>
                <a:gd name="T49" fmla="*/ 91 h 160"/>
                <a:gd name="T50" fmla="*/ 40 w 160"/>
                <a:gd name="T51" fmla="*/ 160 h 160"/>
                <a:gd name="T52" fmla="*/ 120 w 160"/>
                <a:gd name="T53" fmla="*/ 160 h 160"/>
                <a:gd name="T54" fmla="*/ 138 w 160"/>
                <a:gd name="T55" fmla="*/ 129 h 160"/>
                <a:gd name="T56" fmla="*/ 135 w 160"/>
                <a:gd name="T57" fmla="*/ 129 h 160"/>
                <a:gd name="T58" fmla="*/ 132 w 160"/>
                <a:gd name="T59" fmla="*/ 129 h 160"/>
                <a:gd name="T60" fmla="*/ 130 w 160"/>
                <a:gd name="T61" fmla="*/ 129 h 160"/>
                <a:gd name="T62" fmla="*/ 129 w 160"/>
                <a:gd name="T63" fmla="*/ 128 h 160"/>
                <a:gd name="T64" fmla="*/ 127 w 160"/>
                <a:gd name="T65" fmla="*/ 128 h 160"/>
                <a:gd name="T66" fmla="*/ 123 w 160"/>
                <a:gd name="T67" fmla="*/ 122 h 160"/>
                <a:gd name="T68" fmla="*/ 124 w 160"/>
                <a:gd name="T69" fmla="*/ 115 h 160"/>
                <a:gd name="T70" fmla="*/ 131 w 160"/>
                <a:gd name="T71" fmla="*/ 111 h 160"/>
                <a:gd name="T72" fmla="*/ 136 w 160"/>
                <a:gd name="T73" fmla="*/ 112 h 160"/>
                <a:gd name="T74" fmla="*/ 138 w 160"/>
                <a:gd name="T75" fmla="*/ 113 h 160"/>
                <a:gd name="T76" fmla="*/ 139 w 160"/>
                <a:gd name="T77" fmla="*/ 115 h 160"/>
                <a:gd name="T78" fmla="*/ 140 w 160"/>
                <a:gd name="T79" fmla="*/ 116 h 160"/>
                <a:gd name="T80" fmla="*/ 142 w 160"/>
                <a:gd name="T81" fmla="*/ 121 h 160"/>
                <a:gd name="T82" fmla="*/ 160 w 160"/>
                <a:gd name="T83" fmla="*/ 91 h 160"/>
                <a:gd name="T84" fmla="*/ 142 w 160"/>
                <a:gd name="T8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142" y="60"/>
                  </a:moveTo>
                  <a:cubicBezTo>
                    <a:pt x="141" y="61"/>
                    <a:pt x="141" y="62"/>
                    <a:pt x="140" y="63"/>
                  </a:cubicBezTo>
                  <a:cubicBezTo>
                    <a:pt x="139" y="65"/>
                    <a:pt x="139" y="65"/>
                    <a:pt x="139" y="65"/>
                  </a:cubicBezTo>
                  <a:cubicBezTo>
                    <a:pt x="138" y="66"/>
                    <a:pt x="138" y="66"/>
                    <a:pt x="138" y="66"/>
                  </a:cubicBezTo>
                  <a:cubicBezTo>
                    <a:pt x="138" y="66"/>
                    <a:pt x="137" y="67"/>
                    <a:pt x="137" y="67"/>
                  </a:cubicBezTo>
                  <a:cubicBezTo>
                    <a:pt x="135" y="68"/>
                    <a:pt x="134" y="68"/>
                    <a:pt x="132" y="68"/>
                  </a:cubicBezTo>
                  <a:cubicBezTo>
                    <a:pt x="129" y="68"/>
                    <a:pt x="126" y="66"/>
                    <a:pt x="124" y="64"/>
                  </a:cubicBezTo>
                  <a:cubicBezTo>
                    <a:pt x="122" y="59"/>
                    <a:pt x="123" y="54"/>
                    <a:pt x="128" y="51"/>
                  </a:cubicBezTo>
                  <a:cubicBezTo>
                    <a:pt x="128" y="51"/>
                    <a:pt x="129" y="51"/>
                    <a:pt x="129" y="51"/>
                  </a:cubicBezTo>
                  <a:cubicBezTo>
                    <a:pt x="131" y="50"/>
                    <a:pt x="131" y="50"/>
                    <a:pt x="131" y="50"/>
                  </a:cubicBezTo>
                  <a:cubicBezTo>
                    <a:pt x="133" y="50"/>
                    <a:pt x="133" y="50"/>
                    <a:pt x="133" y="50"/>
                  </a:cubicBezTo>
                  <a:cubicBezTo>
                    <a:pt x="134" y="50"/>
                    <a:pt x="135" y="50"/>
                    <a:pt x="136" y="50"/>
                  </a:cubicBezTo>
                  <a:cubicBezTo>
                    <a:pt x="136" y="50"/>
                    <a:pt x="136" y="50"/>
                    <a:pt x="136" y="50"/>
                  </a:cubicBezTo>
                  <a:cubicBezTo>
                    <a:pt x="120" y="22"/>
                    <a:pt x="120" y="22"/>
                    <a:pt x="120" y="22"/>
                  </a:cubicBezTo>
                  <a:cubicBezTo>
                    <a:pt x="82" y="22"/>
                    <a:pt x="82" y="22"/>
                    <a:pt x="82" y="22"/>
                  </a:cubicBezTo>
                  <a:cubicBezTo>
                    <a:pt x="82" y="18"/>
                    <a:pt x="83" y="15"/>
                    <a:pt x="86" y="12"/>
                  </a:cubicBezTo>
                  <a:cubicBezTo>
                    <a:pt x="86" y="12"/>
                    <a:pt x="86" y="12"/>
                    <a:pt x="86" y="12"/>
                  </a:cubicBezTo>
                  <a:cubicBezTo>
                    <a:pt x="86" y="10"/>
                    <a:pt x="87" y="9"/>
                    <a:pt x="87" y="7"/>
                  </a:cubicBezTo>
                  <a:cubicBezTo>
                    <a:pt x="87" y="4"/>
                    <a:pt x="84" y="0"/>
                    <a:pt x="80" y="0"/>
                  </a:cubicBezTo>
                  <a:cubicBezTo>
                    <a:pt x="76" y="0"/>
                    <a:pt x="73" y="4"/>
                    <a:pt x="73" y="7"/>
                  </a:cubicBezTo>
                  <a:cubicBezTo>
                    <a:pt x="73" y="9"/>
                    <a:pt x="73" y="10"/>
                    <a:pt x="74" y="12"/>
                  </a:cubicBezTo>
                  <a:cubicBezTo>
                    <a:pt x="74" y="12"/>
                    <a:pt x="74" y="12"/>
                    <a:pt x="74" y="12"/>
                  </a:cubicBezTo>
                  <a:cubicBezTo>
                    <a:pt x="77" y="15"/>
                    <a:pt x="78" y="18"/>
                    <a:pt x="78" y="22"/>
                  </a:cubicBezTo>
                  <a:cubicBezTo>
                    <a:pt x="40" y="22"/>
                    <a:pt x="40" y="22"/>
                    <a:pt x="40" y="22"/>
                  </a:cubicBezTo>
                  <a:cubicBezTo>
                    <a:pt x="0" y="91"/>
                    <a:pt x="0" y="91"/>
                    <a:pt x="0" y="91"/>
                  </a:cubicBezTo>
                  <a:cubicBezTo>
                    <a:pt x="40" y="160"/>
                    <a:pt x="40" y="160"/>
                    <a:pt x="40" y="160"/>
                  </a:cubicBezTo>
                  <a:cubicBezTo>
                    <a:pt x="120" y="160"/>
                    <a:pt x="120" y="160"/>
                    <a:pt x="120" y="160"/>
                  </a:cubicBezTo>
                  <a:cubicBezTo>
                    <a:pt x="138" y="129"/>
                    <a:pt x="138" y="129"/>
                    <a:pt x="138" y="129"/>
                  </a:cubicBezTo>
                  <a:cubicBezTo>
                    <a:pt x="137" y="129"/>
                    <a:pt x="136" y="129"/>
                    <a:pt x="135" y="129"/>
                  </a:cubicBezTo>
                  <a:cubicBezTo>
                    <a:pt x="134" y="129"/>
                    <a:pt x="133" y="129"/>
                    <a:pt x="132" y="129"/>
                  </a:cubicBezTo>
                  <a:cubicBezTo>
                    <a:pt x="130" y="129"/>
                    <a:pt x="130" y="129"/>
                    <a:pt x="130" y="129"/>
                  </a:cubicBezTo>
                  <a:cubicBezTo>
                    <a:pt x="129" y="128"/>
                    <a:pt x="129" y="128"/>
                    <a:pt x="129" y="128"/>
                  </a:cubicBezTo>
                  <a:cubicBezTo>
                    <a:pt x="128" y="128"/>
                    <a:pt x="128" y="128"/>
                    <a:pt x="127" y="128"/>
                  </a:cubicBezTo>
                  <a:cubicBezTo>
                    <a:pt x="125" y="126"/>
                    <a:pt x="123" y="124"/>
                    <a:pt x="123" y="122"/>
                  </a:cubicBezTo>
                  <a:cubicBezTo>
                    <a:pt x="122" y="120"/>
                    <a:pt x="122" y="117"/>
                    <a:pt x="124" y="115"/>
                  </a:cubicBezTo>
                  <a:cubicBezTo>
                    <a:pt x="125" y="113"/>
                    <a:pt x="128" y="111"/>
                    <a:pt x="131" y="111"/>
                  </a:cubicBezTo>
                  <a:cubicBezTo>
                    <a:pt x="133" y="111"/>
                    <a:pt x="135" y="111"/>
                    <a:pt x="136" y="112"/>
                  </a:cubicBezTo>
                  <a:cubicBezTo>
                    <a:pt x="137" y="112"/>
                    <a:pt x="137" y="113"/>
                    <a:pt x="138" y="113"/>
                  </a:cubicBezTo>
                  <a:cubicBezTo>
                    <a:pt x="139" y="115"/>
                    <a:pt x="139" y="115"/>
                    <a:pt x="139" y="115"/>
                  </a:cubicBezTo>
                  <a:cubicBezTo>
                    <a:pt x="140" y="116"/>
                    <a:pt x="140" y="116"/>
                    <a:pt x="140" y="116"/>
                  </a:cubicBezTo>
                  <a:cubicBezTo>
                    <a:pt x="140" y="118"/>
                    <a:pt x="141" y="120"/>
                    <a:pt x="142" y="121"/>
                  </a:cubicBezTo>
                  <a:cubicBezTo>
                    <a:pt x="160" y="91"/>
                    <a:pt x="160" y="91"/>
                    <a:pt x="160" y="91"/>
                  </a:cubicBezTo>
                  <a:lnTo>
                    <a:pt x="142" y="60"/>
                  </a:lnTo>
                  <a:close/>
                </a:path>
              </a:pathLst>
            </a:custGeom>
            <a:gradFill flip="none" rotWithShape="1">
              <a:gsLst>
                <a:gs pos="100000">
                  <a:srgbClr val="1D8DE5"/>
                </a:gs>
                <a:gs pos="0">
                  <a:srgbClr val="007BB5"/>
                </a:gs>
              </a:gsLst>
              <a:lin ang="2700000" scaled="1"/>
              <a:tileRect/>
            </a:grad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Freeform 1897"/>
            <p:cNvSpPr/>
            <p:nvPr/>
          </p:nvSpPr>
          <p:spPr bwMode="auto">
            <a:xfrm>
              <a:off x="8113257" y="4453621"/>
              <a:ext cx="2109273" cy="1807948"/>
            </a:xfrm>
            <a:custGeom>
              <a:avLst/>
              <a:gdLst>
                <a:gd name="T0" fmla="*/ 143 w 161"/>
                <a:gd name="T1" fmla="*/ 37 h 138"/>
                <a:gd name="T2" fmla="*/ 140 w 161"/>
                <a:gd name="T3" fmla="*/ 42 h 138"/>
                <a:gd name="T4" fmla="*/ 139 w 161"/>
                <a:gd name="T5" fmla="*/ 44 h 138"/>
                <a:gd name="T6" fmla="*/ 138 w 161"/>
                <a:gd name="T7" fmla="*/ 45 h 138"/>
                <a:gd name="T8" fmla="*/ 136 w 161"/>
                <a:gd name="T9" fmla="*/ 46 h 138"/>
                <a:gd name="T10" fmla="*/ 131 w 161"/>
                <a:gd name="T11" fmla="*/ 47 h 138"/>
                <a:gd name="T12" fmla="*/ 124 w 161"/>
                <a:gd name="T13" fmla="*/ 43 h 138"/>
                <a:gd name="T14" fmla="*/ 123 w 161"/>
                <a:gd name="T15" fmla="*/ 36 h 138"/>
                <a:gd name="T16" fmla="*/ 127 w 161"/>
                <a:gd name="T17" fmla="*/ 31 h 138"/>
                <a:gd name="T18" fmla="*/ 129 w 161"/>
                <a:gd name="T19" fmla="*/ 30 h 138"/>
                <a:gd name="T20" fmla="*/ 130 w 161"/>
                <a:gd name="T21" fmla="*/ 30 h 138"/>
                <a:gd name="T22" fmla="*/ 132 w 161"/>
                <a:gd name="T23" fmla="*/ 29 h 138"/>
                <a:gd name="T24" fmla="*/ 135 w 161"/>
                <a:gd name="T25" fmla="*/ 30 h 138"/>
                <a:gd name="T26" fmla="*/ 138 w 161"/>
                <a:gd name="T27" fmla="*/ 29 h 138"/>
                <a:gd name="T28" fmla="*/ 121 w 161"/>
                <a:gd name="T29" fmla="*/ 0 h 138"/>
                <a:gd name="T30" fmla="*/ 86 w 161"/>
                <a:gd name="T31" fmla="*/ 0 h 138"/>
                <a:gd name="T32" fmla="*/ 88 w 161"/>
                <a:gd name="T33" fmla="*/ 2 h 138"/>
                <a:gd name="T34" fmla="*/ 88 w 161"/>
                <a:gd name="T35" fmla="*/ 4 h 138"/>
                <a:gd name="T36" fmla="*/ 89 w 161"/>
                <a:gd name="T37" fmla="*/ 5 h 138"/>
                <a:gd name="T38" fmla="*/ 89 w 161"/>
                <a:gd name="T39" fmla="*/ 7 h 138"/>
                <a:gd name="T40" fmla="*/ 80 w 161"/>
                <a:gd name="T41" fmla="*/ 16 h 138"/>
                <a:gd name="T42" fmla="*/ 71 w 161"/>
                <a:gd name="T43" fmla="*/ 7 h 138"/>
                <a:gd name="T44" fmla="*/ 71 w 161"/>
                <a:gd name="T45" fmla="*/ 6 h 138"/>
                <a:gd name="T46" fmla="*/ 72 w 161"/>
                <a:gd name="T47" fmla="*/ 4 h 138"/>
                <a:gd name="T48" fmla="*/ 73 w 161"/>
                <a:gd name="T49" fmla="*/ 2 h 138"/>
                <a:gd name="T50" fmla="*/ 75 w 161"/>
                <a:gd name="T51" fmla="*/ 0 h 138"/>
                <a:gd name="T52" fmla="*/ 41 w 161"/>
                <a:gd name="T53" fmla="*/ 0 h 138"/>
                <a:gd name="T54" fmla="*/ 22 w 161"/>
                <a:gd name="T55" fmla="*/ 32 h 138"/>
                <a:gd name="T56" fmla="*/ 15 w 161"/>
                <a:gd name="T57" fmla="*/ 24 h 138"/>
                <a:gd name="T58" fmla="*/ 15 w 161"/>
                <a:gd name="T59" fmla="*/ 24 h 138"/>
                <a:gd name="T60" fmla="*/ 12 w 161"/>
                <a:gd name="T61" fmla="*/ 21 h 138"/>
                <a:gd name="T62" fmla="*/ 2 w 161"/>
                <a:gd name="T63" fmla="*/ 23 h 138"/>
                <a:gd name="T64" fmla="*/ 5 w 161"/>
                <a:gd name="T65" fmla="*/ 33 h 138"/>
                <a:gd name="T66" fmla="*/ 9 w 161"/>
                <a:gd name="T67" fmla="*/ 34 h 138"/>
                <a:gd name="T68" fmla="*/ 9 w 161"/>
                <a:gd name="T69" fmla="*/ 34 h 138"/>
                <a:gd name="T70" fmla="*/ 20 w 161"/>
                <a:gd name="T71" fmla="*/ 36 h 138"/>
                <a:gd name="T72" fmla="*/ 1 w 161"/>
                <a:gd name="T73" fmla="*/ 69 h 138"/>
                <a:gd name="T74" fmla="*/ 41 w 161"/>
                <a:gd name="T75" fmla="*/ 138 h 138"/>
                <a:gd name="T76" fmla="*/ 121 w 161"/>
                <a:gd name="T77" fmla="*/ 138 h 138"/>
                <a:gd name="T78" fmla="*/ 161 w 161"/>
                <a:gd name="T79" fmla="*/ 69 h 138"/>
                <a:gd name="T80" fmla="*/ 143 w 161"/>
                <a:gd name="T81" fmla="*/ 3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1" h="138">
                  <a:moveTo>
                    <a:pt x="143" y="37"/>
                  </a:moveTo>
                  <a:cubicBezTo>
                    <a:pt x="142" y="38"/>
                    <a:pt x="141" y="40"/>
                    <a:pt x="140" y="42"/>
                  </a:cubicBezTo>
                  <a:cubicBezTo>
                    <a:pt x="139" y="44"/>
                    <a:pt x="139" y="44"/>
                    <a:pt x="139" y="44"/>
                  </a:cubicBezTo>
                  <a:cubicBezTo>
                    <a:pt x="138" y="45"/>
                    <a:pt x="138" y="45"/>
                    <a:pt x="138" y="45"/>
                  </a:cubicBezTo>
                  <a:cubicBezTo>
                    <a:pt x="137" y="45"/>
                    <a:pt x="137" y="46"/>
                    <a:pt x="136" y="46"/>
                  </a:cubicBezTo>
                  <a:cubicBezTo>
                    <a:pt x="135" y="47"/>
                    <a:pt x="133" y="47"/>
                    <a:pt x="131" y="47"/>
                  </a:cubicBezTo>
                  <a:cubicBezTo>
                    <a:pt x="128" y="47"/>
                    <a:pt x="125" y="46"/>
                    <a:pt x="124" y="43"/>
                  </a:cubicBezTo>
                  <a:cubicBezTo>
                    <a:pt x="122" y="41"/>
                    <a:pt x="122" y="38"/>
                    <a:pt x="123" y="36"/>
                  </a:cubicBezTo>
                  <a:cubicBezTo>
                    <a:pt x="123" y="34"/>
                    <a:pt x="125" y="32"/>
                    <a:pt x="127" y="31"/>
                  </a:cubicBezTo>
                  <a:cubicBezTo>
                    <a:pt x="128" y="30"/>
                    <a:pt x="128" y="30"/>
                    <a:pt x="129" y="30"/>
                  </a:cubicBezTo>
                  <a:cubicBezTo>
                    <a:pt x="130" y="30"/>
                    <a:pt x="130" y="30"/>
                    <a:pt x="130" y="30"/>
                  </a:cubicBezTo>
                  <a:cubicBezTo>
                    <a:pt x="132" y="29"/>
                    <a:pt x="132" y="29"/>
                    <a:pt x="132" y="29"/>
                  </a:cubicBezTo>
                  <a:cubicBezTo>
                    <a:pt x="133" y="30"/>
                    <a:pt x="134" y="30"/>
                    <a:pt x="135" y="30"/>
                  </a:cubicBezTo>
                  <a:cubicBezTo>
                    <a:pt x="136" y="30"/>
                    <a:pt x="137" y="29"/>
                    <a:pt x="138" y="29"/>
                  </a:cubicBezTo>
                  <a:cubicBezTo>
                    <a:pt x="121" y="0"/>
                    <a:pt x="121" y="0"/>
                    <a:pt x="121" y="0"/>
                  </a:cubicBezTo>
                  <a:cubicBezTo>
                    <a:pt x="86" y="0"/>
                    <a:pt x="86" y="0"/>
                    <a:pt x="86" y="0"/>
                  </a:cubicBezTo>
                  <a:cubicBezTo>
                    <a:pt x="87" y="0"/>
                    <a:pt x="87" y="1"/>
                    <a:pt x="88" y="2"/>
                  </a:cubicBezTo>
                  <a:cubicBezTo>
                    <a:pt x="88" y="4"/>
                    <a:pt x="88" y="4"/>
                    <a:pt x="88" y="4"/>
                  </a:cubicBezTo>
                  <a:cubicBezTo>
                    <a:pt x="89" y="5"/>
                    <a:pt x="89" y="5"/>
                    <a:pt x="89" y="5"/>
                  </a:cubicBezTo>
                  <a:cubicBezTo>
                    <a:pt x="89" y="6"/>
                    <a:pt x="89" y="7"/>
                    <a:pt x="89" y="7"/>
                  </a:cubicBezTo>
                  <a:cubicBezTo>
                    <a:pt x="89" y="12"/>
                    <a:pt x="85" y="16"/>
                    <a:pt x="80" y="16"/>
                  </a:cubicBezTo>
                  <a:cubicBezTo>
                    <a:pt x="75" y="16"/>
                    <a:pt x="71" y="12"/>
                    <a:pt x="71" y="7"/>
                  </a:cubicBezTo>
                  <a:cubicBezTo>
                    <a:pt x="71" y="7"/>
                    <a:pt x="71" y="6"/>
                    <a:pt x="71" y="6"/>
                  </a:cubicBezTo>
                  <a:cubicBezTo>
                    <a:pt x="72" y="4"/>
                    <a:pt x="72" y="4"/>
                    <a:pt x="72" y="4"/>
                  </a:cubicBezTo>
                  <a:cubicBezTo>
                    <a:pt x="73" y="2"/>
                    <a:pt x="73" y="2"/>
                    <a:pt x="73" y="2"/>
                  </a:cubicBezTo>
                  <a:cubicBezTo>
                    <a:pt x="74" y="1"/>
                    <a:pt x="74" y="0"/>
                    <a:pt x="75" y="0"/>
                  </a:cubicBezTo>
                  <a:cubicBezTo>
                    <a:pt x="41" y="0"/>
                    <a:pt x="41" y="0"/>
                    <a:pt x="41" y="0"/>
                  </a:cubicBezTo>
                  <a:cubicBezTo>
                    <a:pt x="22" y="32"/>
                    <a:pt x="22" y="32"/>
                    <a:pt x="22" y="32"/>
                  </a:cubicBezTo>
                  <a:cubicBezTo>
                    <a:pt x="19" y="31"/>
                    <a:pt x="17" y="28"/>
                    <a:pt x="15" y="24"/>
                  </a:cubicBezTo>
                  <a:cubicBezTo>
                    <a:pt x="15" y="24"/>
                    <a:pt x="15" y="24"/>
                    <a:pt x="15" y="24"/>
                  </a:cubicBezTo>
                  <a:cubicBezTo>
                    <a:pt x="14" y="23"/>
                    <a:pt x="13" y="22"/>
                    <a:pt x="12" y="21"/>
                  </a:cubicBezTo>
                  <a:cubicBezTo>
                    <a:pt x="9" y="19"/>
                    <a:pt x="4" y="20"/>
                    <a:pt x="2" y="23"/>
                  </a:cubicBezTo>
                  <a:cubicBezTo>
                    <a:pt x="0" y="27"/>
                    <a:pt x="2" y="31"/>
                    <a:pt x="5" y="33"/>
                  </a:cubicBezTo>
                  <a:cubicBezTo>
                    <a:pt x="6" y="34"/>
                    <a:pt x="8" y="34"/>
                    <a:pt x="9" y="34"/>
                  </a:cubicBezTo>
                  <a:cubicBezTo>
                    <a:pt x="9" y="34"/>
                    <a:pt x="9" y="34"/>
                    <a:pt x="9" y="34"/>
                  </a:cubicBezTo>
                  <a:cubicBezTo>
                    <a:pt x="14" y="33"/>
                    <a:pt x="17" y="34"/>
                    <a:pt x="20" y="36"/>
                  </a:cubicBezTo>
                  <a:cubicBezTo>
                    <a:pt x="1" y="69"/>
                    <a:pt x="1" y="69"/>
                    <a:pt x="1" y="69"/>
                  </a:cubicBezTo>
                  <a:cubicBezTo>
                    <a:pt x="41" y="138"/>
                    <a:pt x="41" y="138"/>
                    <a:pt x="41" y="138"/>
                  </a:cubicBezTo>
                  <a:cubicBezTo>
                    <a:pt x="121" y="138"/>
                    <a:pt x="121" y="138"/>
                    <a:pt x="121" y="138"/>
                  </a:cubicBezTo>
                  <a:cubicBezTo>
                    <a:pt x="161" y="69"/>
                    <a:pt x="161" y="69"/>
                    <a:pt x="161" y="69"/>
                  </a:cubicBezTo>
                  <a:lnTo>
                    <a:pt x="143"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2" name="Freeform 1907"/>
            <p:cNvSpPr/>
            <p:nvPr/>
          </p:nvSpPr>
          <p:spPr bwMode="auto">
            <a:xfrm>
              <a:off x="9724185" y="3498322"/>
              <a:ext cx="2122518" cy="1819538"/>
            </a:xfrm>
            <a:custGeom>
              <a:avLst/>
              <a:gdLst>
                <a:gd name="T0" fmla="*/ 122 w 162"/>
                <a:gd name="T1" fmla="*/ 0 h 139"/>
                <a:gd name="T2" fmla="*/ 85 w 162"/>
                <a:gd name="T3" fmla="*/ 0 h 139"/>
                <a:gd name="T4" fmla="*/ 87 w 162"/>
                <a:gd name="T5" fmla="*/ 5 h 139"/>
                <a:gd name="T6" fmla="*/ 88 w 162"/>
                <a:gd name="T7" fmla="*/ 7 h 139"/>
                <a:gd name="T8" fmla="*/ 89 w 162"/>
                <a:gd name="T9" fmla="*/ 8 h 139"/>
                <a:gd name="T10" fmla="*/ 89 w 162"/>
                <a:gd name="T11" fmla="*/ 11 h 139"/>
                <a:gd name="T12" fmla="*/ 80 w 162"/>
                <a:gd name="T13" fmla="*/ 20 h 139"/>
                <a:gd name="T14" fmla="*/ 71 w 162"/>
                <a:gd name="T15" fmla="*/ 11 h 139"/>
                <a:gd name="T16" fmla="*/ 71 w 162"/>
                <a:gd name="T17" fmla="*/ 9 h 139"/>
                <a:gd name="T18" fmla="*/ 72 w 162"/>
                <a:gd name="T19" fmla="*/ 7 h 139"/>
                <a:gd name="T20" fmla="*/ 73 w 162"/>
                <a:gd name="T21" fmla="*/ 5 h 139"/>
                <a:gd name="T22" fmla="*/ 75 w 162"/>
                <a:gd name="T23" fmla="*/ 0 h 139"/>
                <a:gd name="T24" fmla="*/ 42 w 162"/>
                <a:gd name="T25" fmla="*/ 0 h 139"/>
                <a:gd name="T26" fmla="*/ 25 w 162"/>
                <a:gd name="T27" fmla="*/ 30 h 139"/>
                <a:gd name="T28" fmla="*/ 25 w 162"/>
                <a:gd name="T29" fmla="*/ 30 h 139"/>
                <a:gd name="T30" fmla="*/ 28 w 162"/>
                <a:gd name="T31" fmla="*/ 30 h 139"/>
                <a:gd name="T32" fmla="*/ 30 w 162"/>
                <a:gd name="T33" fmla="*/ 30 h 139"/>
                <a:gd name="T34" fmla="*/ 31 w 162"/>
                <a:gd name="T35" fmla="*/ 31 h 139"/>
                <a:gd name="T36" fmla="*/ 33 w 162"/>
                <a:gd name="T37" fmla="*/ 31 h 139"/>
                <a:gd name="T38" fmla="*/ 37 w 162"/>
                <a:gd name="T39" fmla="*/ 37 h 139"/>
                <a:gd name="T40" fmla="*/ 36 w 162"/>
                <a:gd name="T41" fmla="*/ 44 h 139"/>
                <a:gd name="T42" fmla="*/ 29 w 162"/>
                <a:gd name="T43" fmla="*/ 48 h 139"/>
                <a:gd name="T44" fmla="*/ 24 w 162"/>
                <a:gd name="T45" fmla="*/ 47 h 139"/>
                <a:gd name="T46" fmla="*/ 23 w 162"/>
                <a:gd name="T47" fmla="*/ 46 h 139"/>
                <a:gd name="T48" fmla="*/ 22 w 162"/>
                <a:gd name="T49" fmla="*/ 45 h 139"/>
                <a:gd name="T50" fmla="*/ 20 w 162"/>
                <a:gd name="T51" fmla="*/ 43 h 139"/>
                <a:gd name="T52" fmla="*/ 19 w 162"/>
                <a:gd name="T53" fmla="*/ 40 h 139"/>
                <a:gd name="T54" fmla="*/ 2 w 162"/>
                <a:gd name="T55" fmla="*/ 70 h 139"/>
                <a:gd name="T56" fmla="*/ 21 w 162"/>
                <a:gd name="T57" fmla="*/ 102 h 139"/>
                <a:gd name="T58" fmla="*/ 9 w 162"/>
                <a:gd name="T59" fmla="*/ 104 h 139"/>
                <a:gd name="T60" fmla="*/ 9 w 162"/>
                <a:gd name="T61" fmla="*/ 104 h 139"/>
                <a:gd name="T62" fmla="*/ 5 w 162"/>
                <a:gd name="T63" fmla="*/ 105 h 139"/>
                <a:gd name="T64" fmla="*/ 2 w 162"/>
                <a:gd name="T65" fmla="*/ 115 h 139"/>
                <a:gd name="T66" fmla="*/ 12 w 162"/>
                <a:gd name="T67" fmla="*/ 117 h 139"/>
                <a:gd name="T68" fmla="*/ 15 w 162"/>
                <a:gd name="T69" fmla="*/ 114 h 139"/>
                <a:gd name="T70" fmla="*/ 15 w 162"/>
                <a:gd name="T71" fmla="*/ 114 h 139"/>
                <a:gd name="T72" fmla="*/ 23 w 162"/>
                <a:gd name="T73" fmla="*/ 106 h 139"/>
                <a:gd name="T74" fmla="*/ 42 w 162"/>
                <a:gd name="T75" fmla="*/ 139 h 139"/>
                <a:gd name="T76" fmla="*/ 122 w 162"/>
                <a:gd name="T77" fmla="*/ 139 h 139"/>
                <a:gd name="T78" fmla="*/ 162 w 162"/>
                <a:gd name="T79" fmla="*/ 70 h 139"/>
                <a:gd name="T80" fmla="*/ 122 w 162"/>
                <a:gd name="T8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139">
                  <a:moveTo>
                    <a:pt x="122" y="0"/>
                  </a:moveTo>
                  <a:cubicBezTo>
                    <a:pt x="85" y="0"/>
                    <a:pt x="85" y="0"/>
                    <a:pt x="85" y="0"/>
                  </a:cubicBezTo>
                  <a:cubicBezTo>
                    <a:pt x="85" y="2"/>
                    <a:pt x="86" y="4"/>
                    <a:pt x="87" y="5"/>
                  </a:cubicBezTo>
                  <a:cubicBezTo>
                    <a:pt x="88" y="7"/>
                    <a:pt x="88" y="7"/>
                    <a:pt x="88" y="7"/>
                  </a:cubicBezTo>
                  <a:cubicBezTo>
                    <a:pt x="89" y="8"/>
                    <a:pt x="89" y="8"/>
                    <a:pt x="89" y="8"/>
                  </a:cubicBezTo>
                  <a:cubicBezTo>
                    <a:pt x="89" y="9"/>
                    <a:pt x="89" y="10"/>
                    <a:pt x="89" y="11"/>
                  </a:cubicBezTo>
                  <a:cubicBezTo>
                    <a:pt x="89" y="16"/>
                    <a:pt x="85" y="20"/>
                    <a:pt x="80" y="20"/>
                  </a:cubicBezTo>
                  <a:cubicBezTo>
                    <a:pt x="75" y="20"/>
                    <a:pt x="71" y="16"/>
                    <a:pt x="71" y="11"/>
                  </a:cubicBezTo>
                  <a:cubicBezTo>
                    <a:pt x="71" y="10"/>
                    <a:pt x="71" y="9"/>
                    <a:pt x="71" y="9"/>
                  </a:cubicBezTo>
                  <a:cubicBezTo>
                    <a:pt x="72" y="7"/>
                    <a:pt x="72" y="7"/>
                    <a:pt x="72" y="7"/>
                  </a:cubicBezTo>
                  <a:cubicBezTo>
                    <a:pt x="73" y="5"/>
                    <a:pt x="73" y="5"/>
                    <a:pt x="73" y="5"/>
                  </a:cubicBezTo>
                  <a:cubicBezTo>
                    <a:pt x="74" y="4"/>
                    <a:pt x="75" y="2"/>
                    <a:pt x="75" y="0"/>
                  </a:cubicBezTo>
                  <a:cubicBezTo>
                    <a:pt x="42" y="0"/>
                    <a:pt x="42" y="0"/>
                    <a:pt x="42" y="0"/>
                  </a:cubicBezTo>
                  <a:cubicBezTo>
                    <a:pt x="25" y="30"/>
                    <a:pt x="25" y="30"/>
                    <a:pt x="25" y="30"/>
                  </a:cubicBezTo>
                  <a:cubicBezTo>
                    <a:pt x="25" y="30"/>
                    <a:pt x="25" y="30"/>
                    <a:pt x="25" y="30"/>
                  </a:cubicBezTo>
                  <a:cubicBezTo>
                    <a:pt x="26" y="30"/>
                    <a:pt x="27" y="30"/>
                    <a:pt x="28" y="30"/>
                  </a:cubicBezTo>
                  <a:cubicBezTo>
                    <a:pt x="30" y="30"/>
                    <a:pt x="30" y="30"/>
                    <a:pt x="30" y="30"/>
                  </a:cubicBezTo>
                  <a:cubicBezTo>
                    <a:pt x="31" y="31"/>
                    <a:pt x="31" y="31"/>
                    <a:pt x="31" y="31"/>
                  </a:cubicBezTo>
                  <a:cubicBezTo>
                    <a:pt x="32" y="31"/>
                    <a:pt x="32" y="31"/>
                    <a:pt x="33" y="31"/>
                  </a:cubicBezTo>
                  <a:cubicBezTo>
                    <a:pt x="35" y="33"/>
                    <a:pt x="37" y="35"/>
                    <a:pt x="37" y="37"/>
                  </a:cubicBezTo>
                  <a:cubicBezTo>
                    <a:pt x="38" y="39"/>
                    <a:pt x="38" y="42"/>
                    <a:pt x="36" y="44"/>
                  </a:cubicBezTo>
                  <a:cubicBezTo>
                    <a:pt x="35" y="46"/>
                    <a:pt x="32" y="48"/>
                    <a:pt x="29" y="48"/>
                  </a:cubicBezTo>
                  <a:cubicBezTo>
                    <a:pt x="27" y="48"/>
                    <a:pt x="25" y="48"/>
                    <a:pt x="24" y="47"/>
                  </a:cubicBezTo>
                  <a:cubicBezTo>
                    <a:pt x="24" y="47"/>
                    <a:pt x="23" y="46"/>
                    <a:pt x="23" y="46"/>
                  </a:cubicBezTo>
                  <a:cubicBezTo>
                    <a:pt x="22" y="45"/>
                    <a:pt x="22" y="45"/>
                    <a:pt x="22" y="45"/>
                  </a:cubicBezTo>
                  <a:cubicBezTo>
                    <a:pt x="20" y="43"/>
                    <a:pt x="20" y="43"/>
                    <a:pt x="20" y="43"/>
                  </a:cubicBezTo>
                  <a:cubicBezTo>
                    <a:pt x="20" y="42"/>
                    <a:pt x="19" y="41"/>
                    <a:pt x="19" y="40"/>
                  </a:cubicBezTo>
                  <a:cubicBezTo>
                    <a:pt x="2" y="70"/>
                    <a:pt x="2" y="70"/>
                    <a:pt x="2" y="70"/>
                  </a:cubicBezTo>
                  <a:cubicBezTo>
                    <a:pt x="21" y="102"/>
                    <a:pt x="21" y="102"/>
                    <a:pt x="21" y="102"/>
                  </a:cubicBezTo>
                  <a:cubicBezTo>
                    <a:pt x="18" y="104"/>
                    <a:pt x="14" y="105"/>
                    <a:pt x="9" y="104"/>
                  </a:cubicBezTo>
                  <a:cubicBezTo>
                    <a:pt x="9" y="104"/>
                    <a:pt x="9" y="104"/>
                    <a:pt x="9" y="104"/>
                  </a:cubicBezTo>
                  <a:cubicBezTo>
                    <a:pt x="8" y="104"/>
                    <a:pt x="6" y="105"/>
                    <a:pt x="5" y="105"/>
                  </a:cubicBezTo>
                  <a:cubicBezTo>
                    <a:pt x="2" y="107"/>
                    <a:pt x="0" y="112"/>
                    <a:pt x="2" y="115"/>
                  </a:cubicBezTo>
                  <a:cubicBezTo>
                    <a:pt x="4" y="118"/>
                    <a:pt x="9" y="119"/>
                    <a:pt x="12" y="117"/>
                  </a:cubicBezTo>
                  <a:cubicBezTo>
                    <a:pt x="13" y="117"/>
                    <a:pt x="14" y="116"/>
                    <a:pt x="15" y="114"/>
                  </a:cubicBezTo>
                  <a:cubicBezTo>
                    <a:pt x="15" y="114"/>
                    <a:pt x="15" y="114"/>
                    <a:pt x="15" y="114"/>
                  </a:cubicBezTo>
                  <a:cubicBezTo>
                    <a:pt x="17" y="110"/>
                    <a:pt x="19" y="107"/>
                    <a:pt x="23" y="106"/>
                  </a:cubicBezTo>
                  <a:cubicBezTo>
                    <a:pt x="42" y="139"/>
                    <a:pt x="42" y="139"/>
                    <a:pt x="42" y="139"/>
                  </a:cubicBezTo>
                  <a:cubicBezTo>
                    <a:pt x="122" y="139"/>
                    <a:pt x="122" y="139"/>
                    <a:pt x="122" y="139"/>
                  </a:cubicBezTo>
                  <a:cubicBezTo>
                    <a:pt x="162" y="70"/>
                    <a:pt x="162" y="70"/>
                    <a:pt x="162" y="70"/>
                  </a:cubicBezTo>
                  <a:lnTo>
                    <a:pt x="122" y="0"/>
                  </a:lnTo>
                  <a:close/>
                </a:path>
              </a:pathLst>
            </a:custGeom>
            <a:gradFill flip="none" rotWithShape="1">
              <a:gsLst>
                <a:gs pos="100000">
                  <a:srgbClr val="1D8DE5"/>
                </a:gs>
                <a:gs pos="0">
                  <a:srgbClr val="007BB5"/>
                </a:gs>
              </a:gsLst>
              <a:lin ang="2700000" scaled="1"/>
              <a:tileRect/>
            </a:grad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Freeform 1917"/>
            <p:cNvSpPr/>
            <p:nvPr/>
          </p:nvSpPr>
          <p:spPr bwMode="auto">
            <a:xfrm>
              <a:off x="9737430" y="1625804"/>
              <a:ext cx="2096028" cy="2107617"/>
            </a:xfrm>
            <a:custGeom>
              <a:avLst/>
              <a:gdLst>
                <a:gd name="T0" fmla="*/ 120 w 160"/>
                <a:gd name="T1" fmla="*/ 139 h 161"/>
                <a:gd name="T2" fmla="*/ 160 w 160"/>
                <a:gd name="T3" fmla="*/ 69 h 161"/>
                <a:gd name="T4" fmla="*/ 120 w 160"/>
                <a:gd name="T5" fmla="*/ 0 h 161"/>
                <a:gd name="T6" fmla="*/ 40 w 160"/>
                <a:gd name="T7" fmla="*/ 0 h 161"/>
                <a:gd name="T8" fmla="*/ 22 w 160"/>
                <a:gd name="T9" fmla="*/ 32 h 161"/>
                <a:gd name="T10" fmla="*/ 24 w 160"/>
                <a:gd name="T11" fmla="*/ 32 h 161"/>
                <a:gd name="T12" fmla="*/ 27 w 160"/>
                <a:gd name="T13" fmla="*/ 32 h 161"/>
                <a:gd name="T14" fmla="*/ 28 w 160"/>
                <a:gd name="T15" fmla="*/ 32 h 161"/>
                <a:gd name="T16" fmla="*/ 30 w 160"/>
                <a:gd name="T17" fmla="*/ 33 h 161"/>
                <a:gd name="T18" fmla="*/ 32 w 160"/>
                <a:gd name="T19" fmla="*/ 33 h 161"/>
                <a:gd name="T20" fmla="*/ 36 w 160"/>
                <a:gd name="T21" fmla="*/ 39 h 161"/>
                <a:gd name="T22" fmla="*/ 35 w 160"/>
                <a:gd name="T23" fmla="*/ 46 h 161"/>
                <a:gd name="T24" fmla="*/ 28 w 160"/>
                <a:gd name="T25" fmla="*/ 50 h 161"/>
                <a:gd name="T26" fmla="*/ 23 w 160"/>
                <a:gd name="T27" fmla="*/ 49 h 161"/>
                <a:gd name="T28" fmla="*/ 21 w 160"/>
                <a:gd name="T29" fmla="*/ 48 h 161"/>
                <a:gd name="T30" fmla="*/ 20 w 160"/>
                <a:gd name="T31" fmla="*/ 47 h 161"/>
                <a:gd name="T32" fmla="*/ 19 w 160"/>
                <a:gd name="T33" fmla="*/ 45 h 161"/>
                <a:gd name="T34" fmla="*/ 17 w 160"/>
                <a:gd name="T35" fmla="*/ 41 h 161"/>
                <a:gd name="T36" fmla="*/ 0 w 160"/>
                <a:gd name="T37" fmla="*/ 69 h 161"/>
                <a:gd name="T38" fmla="*/ 18 w 160"/>
                <a:gd name="T39" fmla="*/ 99 h 161"/>
                <a:gd name="T40" fmla="*/ 19 w 160"/>
                <a:gd name="T41" fmla="*/ 96 h 161"/>
                <a:gd name="T42" fmla="*/ 21 w 160"/>
                <a:gd name="T43" fmla="*/ 94 h 161"/>
                <a:gd name="T44" fmla="*/ 21 w 160"/>
                <a:gd name="T45" fmla="*/ 93 h 161"/>
                <a:gd name="T46" fmla="*/ 23 w 160"/>
                <a:gd name="T47" fmla="*/ 92 h 161"/>
                <a:gd name="T48" fmla="*/ 28 w 160"/>
                <a:gd name="T49" fmla="*/ 91 h 161"/>
                <a:gd name="T50" fmla="*/ 35 w 160"/>
                <a:gd name="T51" fmla="*/ 95 h 161"/>
                <a:gd name="T52" fmla="*/ 36 w 160"/>
                <a:gd name="T53" fmla="*/ 102 h 161"/>
                <a:gd name="T54" fmla="*/ 32 w 160"/>
                <a:gd name="T55" fmla="*/ 108 h 161"/>
                <a:gd name="T56" fmla="*/ 31 w 160"/>
                <a:gd name="T57" fmla="*/ 108 h 161"/>
                <a:gd name="T58" fmla="*/ 29 w 160"/>
                <a:gd name="T59" fmla="*/ 109 h 161"/>
                <a:gd name="T60" fmla="*/ 27 w 160"/>
                <a:gd name="T61" fmla="*/ 109 h 161"/>
                <a:gd name="T62" fmla="*/ 24 w 160"/>
                <a:gd name="T63" fmla="*/ 109 h 161"/>
                <a:gd name="T64" fmla="*/ 23 w 160"/>
                <a:gd name="T65" fmla="*/ 109 h 161"/>
                <a:gd name="T66" fmla="*/ 40 w 160"/>
                <a:gd name="T67" fmla="*/ 139 h 161"/>
                <a:gd name="T68" fmla="*/ 77 w 160"/>
                <a:gd name="T69" fmla="*/ 139 h 161"/>
                <a:gd name="T70" fmla="*/ 73 w 160"/>
                <a:gd name="T71" fmla="*/ 150 h 161"/>
                <a:gd name="T72" fmla="*/ 73 w 160"/>
                <a:gd name="T73" fmla="*/ 150 h 161"/>
                <a:gd name="T74" fmla="*/ 72 w 160"/>
                <a:gd name="T75" fmla="*/ 154 h 161"/>
                <a:gd name="T76" fmla="*/ 79 w 160"/>
                <a:gd name="T77" fmla="*/ 161 h 161"/>
                <a:gd name="T78" fmla="*/ 86 w 160"/>
                <a:gd name="T79" fmla="*/ 154 h 161"/>
                <a:gd name="T80" fmla="*/ 85 w 160"/>
                <a:gd name="T81" fmla="*/ 150 h 161"/>
                <a:gd name="T82" fmla="*/ 85 w 160"/>
                <a:gd name="T83" fmla="*/ 150 h 161"/>
                <a:gd name="T84" fmla="*/ 81 w 160"/>
                <a:gd name="T85" fmla="*/ 139 h 161"/>
                <a:gd name="T86" fmla="*/ 120 w 160"/>
                <a:gd name="T87"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20" y="139"/>
                  </a:moveTo>
                  <a:cubicBezTo>
                    <a:pt x="160" y="69"/>
                    <a:pt x="160" y="69"/>
                    <a:pt x="160" y="69"/>
                  </a:cubicBezTo>
                  <a:cubicBezTo>
                    <a:pt x="120" y="0"/>
                    <a:pt x="120" y="0"/>
                    <a:pt x="120" y="0"/>
                  </a:cubicBezTo>
                  <a:cubicBezTo>
                    <a:pt x="40" y="0"/>
                    <a:pt x="40" y="0"/>
                    <a:pt x="40" y="0"/>
                  </a:cubicBezTo>
                  <a:cubicBezTo>
                    <a:pt x="22" y="32"/>
                    <a:pt x="22" y="32"/>
                    <a:pt x="22" y="32"/>
                  </a:cubicBezTo>
                  <a:cubicBezTo>
                    <a:pt x="22" y="32"/>
                    <a:pt x="23" y="32"/>
                    <a:pt x="24" y="32"/>
                  </a:cubicBezTo>
                  <a:cubicBezTo>
                    <a:pt x="25" y="32"/>
                    <a:pt x="26" y="32"/>
                    <a:pt x="27" y="32"/>
                  </a:cubicBezTo>
                  <a:cubicBezTo>
                    <a:pt x="28" y="32"/>
                    <a:pt x="28" y="32"/>
                    <a:pt x="28" y="32"/>
                  </a:cubicBezTo>
                  <a:cubicBezTo>
                    <a:pt x="30" y="33"/>
                    <a:pt x="30" y="33"/>
                    <a:pt x="30" y="33"/>
                  </a:cubicBezTo>
                  <a:cubicBezTo>
                    <a:pt x="31" y="33"/>
                    <a:pt x="31" y="33"/>
                    <a:pt x="32" y="33"/>
                  </a:cubicBezTo>
                  <a:cubicBezTo>
                    <a:pt x="34" y="35"/>
                    <a:pt x="36" y="37"/>
                    <a:pt x="36" y="39"/>
                  </a:cubicBezTo>
                  <a:cubicBezTo>
                    <a:pt x="37" y="41"/>
                    <a:pt x="37" y="44"/>
                    <a:pt x="35" y="46"/>
                  </a:cubicBezTo>
                  <a:cubicBezTo>
                    <a:pt x="34" y="49"/>
                    <a:pt x="31" y="50"/>
                    <a:pt x="28" y="50"/>
                  </a:cubicBezTo>
                  <a:cubicBezTo>
                    <a:pt x="26" y="50"/>
                    <a:pt x="24" y="50"/>
                    <a:pt x="23" y="49"/>
                  </a:cubicBezTo>
                  <a:cubicBezTo>
                    <a:pt x="22" y="49"/>
                    <a:pt x="22" y="48"/>
                    <a:pt x="21" y="48"/>
                  </a:cubicBezTo>
                  <a:cubicBezTo>
                    <a:pt x="20" y="47"/>
                    <a:pt x="20" y="47"/>
                    <a:pt x="20" y="47"/>
                  </a:cubicBezTo>
                  <a:cubicBezTo>
                    <a:pt x="19" y="45"/>
                    <a:pt x="19" y="45"/>
                    <a:pt x="19" y="45"/>
                  </a:cubicBezTo>
                  <a:cubicBezTo>
                    <a:pt x="19" y="43"/>
                    <a:pt x="18" y="42"/>
                    <a:pt x="17" y="41"/>
                  </a:cubicBezTo>
                  <a:cubicBezTo>
                    <a:pt x="0" y="69"/>
                    <a:pt x="0" y="69"/>
                    <a:pt x="0" y="69"/>
                  </a:cubicBezTo>
                  <a:cubicBezTo>
                    <a:pt x="18" y="99"/>
                    <a:pt x="18" y="99"/>
                    <a:pt x="18" y="99"/>
                  </a:cubicBezTo>
                  <a:cubicBezTo>
                    <a:pt x="18" y="99"/>
                    <a:pt x="19" y="97"/>
                    <a:pt x="19" y="96"/>
                  </a:cubicBezTo>
                  <a:cubicBezTo>
                    <a:pt x="21" y="94"/>
                    <a:pt x="21" y="94"/>
                    <a:pt x="21" y="94"/>
                  </a:cubicBezTo>
                  <a:cubicBezTo>
                    <a:pt x="21" y="93"/>
                    <a:pt x="21" y="93"/>
                    <a:pt x="21" y="93"/>
                  </a:cubicBezTo>
                  <a:cubicBezTo>
                    <a:pt x="22" y="93"/>
                    <a:pt x="23" y="92"/>
                    <a:pt x="23" y="92"/>
                  </a:cubicBezTo>
                  <a:cubicBezTo>
                    <a:pt x="24" y="91"/>
                    <a:pt x="26" y="91"/>
                    <a:pt x="28" y="91"/>
                  </a:cubicBezTo>
                  <a:cubicBezTo>
                    <a:pt x="31" y="91"/>
                    <a:pt x="34" y="93"/>
                    <a:pt x="35" y="95"/>
                  </a:cubicBezTo>
                  <a:cubicBezTo>
                    <a:pt x="37" y="97"/>
                    <a:pt x="37" y="100"/>
                    <a:pt x="36" y="102"/>
                  </a:cubicBezTo>
                  <a:cubicBezTo>
                    <a:pt x="36" y="105"/>
                    <a:pt x="34" y="107"/>
                    <a:pt x="32" y="108"/>
                  </a:cubicBezTo>
                  <a:cubicBezTo>
                    <a:pt x="32" y="108"/>
                    <a:pt x="31" y="108"/>
                    <a:pt x="31" y="108"/>
                  </a:cubicBezTo>
                  <a:cubicBezTo>
                    <a:pt x="29" y="109"/>
                    <a:pt x="29" y="109"/>
                    <a:pt x="29" y="109"/>
                  </a:cubicBezTo>
                  <a:cubicBezTo>
                    <a:pt x="27" y="109"/>
                    <a:pt x="27" y="109"/>
                    <a:pt x="27" y="109"/>
                  </a:cubicBezTo>
                  <a:cubicBezTo>
                    <a:pt x="26" y="109"/>
                    <a:pt x="25" y="109"/>
                    <a:pt x="24" y="109"/>
                  </a:cubicBezTo>
                  <a:cubicBezTo>
                    <a:pt x="24" y="109"/>
                    <a:pt x="23" y="109"/>
                    <a:pt x="23" y="109"/>
                  </a:cubicBezTo>
                  <a:cubicBezTo>
                    <a:pt x="40" y="139"/>
                    <a:pt x="40" y="139"/>
                    <a:pt x="40" y="139"/>
                  </a:cubicBezTo>
                  <a:cubicBezTo>
                    <a:pt x="77" y="139"/>
                    <a:pt x="77" y="139"/>
                    <a:pt x="77" y="139"/>
                  </a:cubicBezTo>
                  <a:cubicBezTo>
                    <a:pt x="77" y="142"/>
                    <a:pt x="76" y="146"/>
                    <a:pt x="73" y="150"/>
                  </a:cubicBezTo>
                  <a:cubicBezTo>
                    <a:pt x="73" y="150"/>
                    <a:pt x="73" y="150"/>
                    <a:pt x="73" y="150"/>
                  </a:cubicBezTo>
                  <a:cubicBezTo>
                    <a:pt x="73" y="151"/>
                    <a:pt x="72" y="152"/>
                    <a:pt x="72" y="154"/>
                  </a:cubicBezTo>
                  <a:cubicBezTo>
                    <a:pt x="72" y="157"/>
                    <a:pt x="75" y="161"/>
                    <a:pt x="79" y="161"/>
                  </a:cubicBezTo>
                  <a:cubicBezTo>
                    <a:pt x="83" y="161"/>
                    <a:pt x="86" y="157"/>
                    <a:pt x="86" y="154"/>
                  </a:cubicBezTo>
                  <a:cubicBezTo>
                    <a:pt x="86" y="152"/>
                    <a:pt x="86" y="151"/>
                    <a:pt x="85" y="150"/>
                  </a:cubicBezTo>
                  <a:cubicBezTo>
                    <a:pt x="85" y="150"/>
                    <a:pt x="85" y="150"/>
                    <a:pt x="85" y="150"/>
                  </a:cubicBezTo>
                  <a:cubicBezTo>
                    <a:pt x="82" y="146"/>
                    <a:pt x="81" y="142"/>
                    <a:pt x="81" y="139"/>
                  </a:cubicBezTo>
                  <a:lnTo>
                    <a:pt x="120" y="139"/>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4" name="Freeform 1927"/>
            <p:cNvSpPr/>
            <p:nvPr/>
          </p:nvSpPr>
          <p:spPr bwMode="auto">
            <a:xfrm>
              <a:off x="8113257" y="696996"/>
              <a:ext cx="2096028" cy="1819538"/>
            </a:xfrm>
            <a:custGeom>
              <a:avLst/>
              <a:gdLst>
                <a:gd name="T0" fmla="*/ 155 w 160"/>
                <a:gd name="T1" fmla="*/ 106 h 139"/>
                <a:gd name="T2" fmla="*/ 151 w 160"/>
                <a:gd name="T3" fmla="*/ 105 h 139"/>
                <a:gd name="T4" fmla="*/ 151 w 160"/>
                <a:gd name="T5" fmla="*/ 105 h 139"/>
                <a:gd name="T6" fmla="*/ 140 w 160"/>
                <a:gd name="T7" fmla="*/ 103 h 139"/>
                <a:gd name="T8" fmla="*/ 160 w 160"/>
                <a:gd name="T9" fmla="*/ 69 h 139"/>
                <a:gd name="T10" fmla="*/ 120 w 160"/>
                <a:gd name="T11" fmla="*/ 0 h 139"/>
                <a:gd name="T12" fmla="*/ 40 w 160"/>
                <a:gd name="T13" fmla="*/ 0 h 139"/>
                <a:gd name="T14" fmla="*/ 0 w 160"/>
                <a:gd name="T15" fmla="*/ 69 h 139"/>
                <a:gd name="T16" fmla="*/ 18 w 160"/>
                <a:gd name="T17" fmla="*/ 101 h 139"/>
                <a:gd name="T18" fmla="*/ 20 w 160"/>
                <a:gd name="T19" fmla="*/ 97 h 139"/>
                <a:gd name="T20" fmla="*/ 21 w 160"/>
                <a:gd name="T21" fmla="*/ 95 h 139"/>
                <a:gd name="T22" fmla="*/ 22 w 160"/>
                <a:gd name="T23" fmla="*/ 94 h 139"/>
                <a:gd name="T24" fmla="*/ 24 w 160"/>
                <a:gd name="T25" fmla="*/ 93 h 139"/>
                <a:gd name="T26" fmla="*/ 29 w 160"/>
                <a:gd name="T27" fmla="*/ 92 h 139"/>
                <a:gd name="T28" fmla="*/ 36 w 160"/>
                <a:gd name="T29" fmla="*/ 96 h 139"/>
                <a:gd name="T30" fmla="*/ 37 w 160"/>
                <a:gd name="T31" fmla="*/ 103 h 139"/>
                <a:gd name="T32" fmla="*/ 33 w 160"/>
                <a:gd name="T33" fmla="*/ 108 h 139"/>
                <a:gd name="T34" fmla="*/ 31 w 160"/>
                <a:gd name="T35" fmla="*/ 109 h 139"/>
                <a:gd name="T36" fmla="*/ 30 w 160"/>
                <a:gd name="T37" fmla="*/ 110 h 139"/>
                <a:gd name="T38" fmla="*/ 28 w 160"/>
                <a:gd name="T39" fmla="*/ 110 h 139"/>
                <a:gd name="T40" fmla="*/ 25 w 160"/>
                <a:gd name="T41" fmla="*/ 109 h 139"/>
                <a:gd name="T42" fmla="*/ 23 w 160"/>
                <a:gd name="T43" fmla="*/ 110 h 139"/>
                <a:gd name="T44" fmla="*/ 40 w 160"/>
                <a:gd name="T45" fmla="*/ 139 h 139"/>
                <a:gd name="T46" fmla="*/ 75 w 160"/>
                <a:gd name="T47" fmla="*/ 139 h 139"/>
                <a:gd name="T48" fmla="*/ 73 w 160"/>
                <a:gd name="T49" fmla="*/ 135 h 139"/>
                <a:gd name="T50" fmla="*/ 72 w 160"/>
                <a:gd name="T51" fmla="*/ 133 h 139"/>
                <a:gd name="T52" fmla="*/ 72 w 160"/>
                <a:gd name="T53" fmla="*/ 132 h 139"/>
                <a:gd name="T54" fmla="*/ 71 w 160"/>
                <a:gd name="T55" fmla="*/ 130 h 139"/>
                <a:gd name="T56" fmla="*/ 80 w 160"/>
                <a:gd name="T57" fmla="*/ 121 h 139"/>
                <a:gd name="T58" fmla="*/ 89 w 160"/>
                <a:gd name="T59" fmla="*/ 130 h 139"/>
                <a:gd name="T60" fmla="*/ 89 w 160"/>
                <a:gd name="T61" fmla="*/ 132 h 139"/>
                <a:gd name="T62" fmla="*/ 89 w 160"/>
                <a:gd name="T63" fmla="*/ 133 h 139"/>
                <a:gd name="T64" fmla="*/ 88 w 160"/>
                <a:gd name="T65" fmla="*/ 135 h 139"/>
                <a:gd name="T66" fmla="*/ 85 w 160"/>
                <a:gd name="T67" fmla="*/ 139 h 139"/>
                <a:gd name="T68" fmla="*/ 120 w 160"/>
                <a:gd name="T69" fmla="*/ 139 h 139"/>
                <a:gd name="T70" fmla="*/ 138 w 160"/>
                <a:gd name="T71" fmla="*/ 107 h 139"/>
                <a:gd name="T72" fmla="*/ 145 w 160"/>
                <a:gd name="T73" fmla="*/ 115 h 139"/>
                <a:gd name="T74" fmla="*/ 145 w 160"/>
                <a:gd name="T75" fmla="*/ 115 h 139"/>
                <a:gd name="T76" fmla="*/ 148 w 160"/>
                <a:gd name="T77" fmla="*/ 118 h 139"/>
                <a:gd name="T78" fmla="*/ 158 w 160"/>
                <a:gd name="T79" fmla="*/ 116 h 139"/>
                <a:gd name="T80" fmla="*/ 155 w 160"/>
                <a:gd name="T81" fmla="*/ 10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39">
                  <a:moveTo>
                    <a:pt x="155" y="106"/>
                  </a:moveTo>
                  <a:cubicBezTo>
                    <a:pt x="154" y="105"/>
                    <a:pt x="152" y="105"/>
                    <a:pt x="151" y="105"/>
                  </a:cubicBezTo>
                  <a:cubicBezTo>
                    <a:pt x="151" y="105"/>
                    <a:pt x="151" y="105"/>
                    <a:pt x="151" y="105"/>
                  </a:cubicBezTo>
                  <a:cubicBezTo>
                    <a:pt x="146" y="106"/>
                    <a:pt x="143" y="105"/>
                    <a:pt x="140" y="103"/>
                  </a:cubicBezTo>
                  <a:cubicBezTo>
                    <a:pt x="160" y="69"/>
                    <a:pt x="160" y="69"/>
                    <a:pt x="160" y="69"/>
                  </a:cubicBezTo>
                  <a:cubicBezTo>
                    <a:pt x="120" y="0"/>
                    <a:pt x="120" y="0"/>
                    <a:pt x="120" y="0"/>
                  </a:cubicBezTo>
                  <a:cubicBezTo>
                    <a:pt x="40" y="0"/>
                    <a:pt x="40" y="0"/>
                    <a:pt x="40" y="0"/>
                  </a:cubicBezTo>
                  <a:cubicBezTo>
                    <a:pt x="0" y="69"/>
                    <a:pt x="0" y="69"/>
                    <a:pt x="0" y="69"/>
                  </a:cubicBezTo>
                  <a:cubicBezTo>
                    <a:pt x="18" y="101"/>
                    <a:pt x="18" y="101"/>
                    <a:pt x="18" y="101"/>
                  </a:cubicBezTo>
                  <a:cubicBezTo>
                    <a:pt x="19" y="100"/>
                    <a:pt x="20" y="99"/>
                    <a:pt x="20" y="97"/>
                  </a:cubicBezTo>
                  <a:cubicBezTo>
                    <a:pt x="21" y="95"/>
                    <a:pt x="21" y="95"/>
                    <a:pt x="21" y="95"/>
                  </a:cubicBezTo>
                  <a:cubicBezTo>
                    <a:pt x="22" y="94"/>
                    <a:pt x="22" y="94"/>
                    <a:pt x="22" y="94"/>
                  </a:cubicBezTo>
                  <a:cubicBezTo>
                    <a:pt x="23" y="94"/>
                    <a:pt x="23" y="93"/>
                    <a:pt x="24" y="93"/>
                  </a:cubicBezTo>
                  <a:cubicBezTo>
                    <a:pt x="25" y="92"/>
                    <a:pt x="27" y="92"/>
                    <a:pt x="29" y="92"/>
                  </a:cubicBezTo>
                  <a:cubicBezTo>
                    <a:pt x="32" y="92"/>
                    <a:pt x="35" y="93"/>
                    <a:pt x="36" y="96"/>
                  </a:cubicBezTo>
                  <a:cubicBezTo>
                    <a:pt x="38" y="98"/>
                    <a:pt x="38" y="101"/>
                    <a:pt x="37" y="103"/>
                  </a:cubicBezTo>
                  <a:cubicBezTo>
                    <a:pt x="37" y="105"/>
                    <a:pt x="35" y="107"/>
                    <a:pt x="33" y="108"/>
                  </a:cubicBezTo>
                  <a:cubicBezTo>
                    <a:pt x="32" y="109"/>
                    <a:pt x="32" y="109"/>
                    <a:pt x="31" y="109"/>
                  </a:cubicBezTo>
                  <a:cubicBezTo>
                    <a:pt x="30" y="110"/>
                    <a:pt x="30" y="110"/>
                    <a:pt x="30" y="110"/>
                  </a:cubicBezTo>
                  <a:cubicBezTo>
                    <a:pt x="28" y="110"/>
                    <a:pt x="28" y="110"/>
                    <a:pt x="28" y="110"/>
                  </a:cubicBezTo>
                  <a:cubicBezTo>
                    <a:pt x="27" y="109"/>
                    <a:pt x="26" y="109"/>
                    <a:pt x="25" y="109"/>
                  </a:cubicBezTo>
                  <a:cubicBezTo>
                    <a:pt x="24" y="109"/>
                    <a:pt x="24" y="109"/>
                    <a:pt x="23" y="110"/>
                  </a:cubicBezTo>
                  <a:cubicBezTo>
                    <a:pt x="40" y="139"/>
                    <a:pt x="40" y="139"/>
                    <a:pt x="40" y="139"/>
                  </a:cubicBezTo>
                  <a:cubicBezTo>
                    <a:pt x="75" y="139"/>
                    <a:pt x="75" y="139"/>
                    <a:pt x="75" y="139"/>
                  </a:cubicBezTo>
                  <a:cubicBezTo>
                    <a:pt x="75" y="137"/>
                    <a:pt x="74" y="136"/>
                    <a:pt x="73" y="135"/>
                  </a:cubicBezTo>
                  <a:cubicBezTo>
                    <a:pt x="72" y="133"/>
                    <a:pt x="72" y="133"/>
                    <a:pt x="72" y="133"/>
                  </a:cubicBezTo>
                  <a:cubicBezTo>
                    <a:pt x="72" y="132"/>
                    <a:pt x="72" y="132"/>
                    <a:pt x="72" y="132"/>
                  </a:cubicBezTo>
                  <a:cubicBezTo>
                    <a:pt x="71" y="131"/>
                    <a:pt x="71" y="130"/>
                    <a:pt x="71" y="130"/>
                  </a:cubicBezTo>
                  <a:cubicBezTo>
                    <a:pt x="71" y="125"/>
                    <a:pt x="75" y="121"/>
                    <a:pt x="80" y="121"/>
                  </a:cubicBezTo>
                  <a:cubicBezTo>
                    <a:pt x="85" y="121"/>
                    <a:pt x="89" y="125"/>
                    <a:pt x="89" y="130"/>
                  </a:cubicBezTo>
                  <a:cubicBezTo>
                    <a:pt x="89" y="130"/>
                    <a:pt x="89" y="131"/>
                    <a:pt x="89" y="132"/>
                  </a:cubicBezTo>
                  <a:cubicBezTo>
                    <a:pt x="89" y="133"/>
                    <a:pt x="89" y="133"/>
                    <a:pt x="89" y="133"/>
                  </a:cubicBezTo>
                  <a:cubicBezTo>
                    <a:pt x="88" y="135"/>
                    <a:pt x="88" y="135"/>
                    <a:pt x="88" y="135"/>
                  </a:cubicBezTo>
                  <a:cubicBezTo>
                    <a:pt x="87" y="136"/>
                    <a:pt x="86" y="137"/>
                    <a:pt x="85" y="139"/>
                  </a:cubicBezTo>
                  <a:cubicBezTo>
                    <a:pt x="120" y="139"/>
                    <a:pt x="120" y="139"/>
                    <a:pt x="120" y="139"/>
                  </a:cubicBezTo>
                  <a:cubicBezTo>
                    <a:pt x="138" y="107"/>
                    <a:pt x="138" y="107"/>
                    <a:pt x="138" y="107"/>
                  </a:cubicBezTo>
                  <a:cubicBezTo>
                    <a:pt x="141" y="108"/>
                    <a:pt x="143" y="111"/>
                    <a:pt x="145" y="115"/>
                  </a:cubicBezTo>
                  <a:cubicBezTo>
                    <a:pt x="145" y="115"/>
                    <a:pt x="145" y="115"/>
                    <a:pt x="145" y="115"/>
                  </a:cubicBezTo>
                  <a:cubicBezTo>
                    <a:pt x="146" y="116"/>
                    <a:pt x="147" y="118"/>
                    <a:pt x="148" y="118"/>
                  </a:cubicBezTo>
                  <a:cubicBezTo>
                    <a:pt x="151" y="120"/>
                    <a:pt x="156" y="119"/>
                    <a:pt x="158" y="116"/>
                  </a:cubicBezTo>
                  <a:cubicBezTo>
                    <a:pt x="160" y="112"/>
                    <a:pt x="158" y="108"/>
                    <a:pt x="155" y="106"/>
                  </a:cubicBezTo>
                  <a:close/>
                </a:path>
              </a:pathLst>
            </a:custGeom>
            <a:gradFill flip="none" rotWithShape="1">
              <a:gsLst>
                <a:gs pos="100000">
                  <a:srgbClr val="1D8DE5"/>
                </a:gs>
                <a:gs pos="0">
                  <a:srgbClr val="007BB5"/>
                </a:gs>
              </a:gsLst>
              <a:lin ang="2700000" scaled="1"/>
              <a:tileRect/>
            </a:grad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5" name="文本框 1977"/>
            <p:cNvSpPr txBox="1"/>
            <p:nvPr/>
          </p:nvSpPr>
          <p:spPr>
            <a:xfrm>
              <a:off x="6633616" y="1840004"/>
              <a:ext cx="1843774" cy="461665"/>
            </a:xfrm>
            <a:prstGeom prst="rect">
              <a:avLst/>
            </a:prstGeom>
            <a:noFill/>
          </p:spPr>
          <p:txBody>
            <a:bodyPr wrap="none" rtlCol="0">
              <a:spAutoFit/>
            </a:bodyPr>
            <a:lstStyle/>
            <a:p>
              <a:r>
                <a:rPr lang="en-US" altLang="zh-CN" sz="2400" dirty="0" smtClean="0">
                  <a:solidFill>
                    <a:srgbClr val="1D8DE5"/>
                  </a:solidFill>
                  <a:latin typeface="Arial Unicode MS" panose="020B0604020202020204" charset="-122"/>
                  <a:ea typeface="Arial Unicode MS" panose="020B0604020202020204" charset="-122"/>
                  <a:cs typeface="Arial Unicode MS" panose="020B0604020202020204" charset="-122"/>
                </a:rPr>
                <a:t>GB/T 20001</a:t>
              </a:r>
              <a:endParaRPr lang="zh-CN" altLang="en-US" sz="2400"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06" name="文本框 1978"/>
            <p:cNvSpPr txBox="1"/>
            <p:nvPr/>
          </p:nvSpPr>
          <p:spPr>
            <a:xfrm>
              <a:off x="6618652" y="2340377"/>
              <a:ext cx="1569660" cy="369332"/>
            </a:xfrm>
            <a:prstGeom prst="rect">
              <a:avLst/>
            </a:prstGeom>
            <a:noFill/>
          </p:spPr>
          <p:txBody>
            <a:bodyPr wrap="none" rtlCol="0">
              <a:spAutoFit/>
            </a:bodyPr>
            <a:lstStyle/>
            <a:p>
              <a:r>
                <a:rPr lang="zh-CN" altLang="en-US" dirty="0" smtClean="0">
                  <a:solidFill>
                    <a:srgbClr val="1D8DE5"/>
                  </a:solidFill>
                  <a:latin typeface="Arial Unicode MS" panose="020B0604020202020204" charset="-122"/>
                  <a:ea typeface="Arial Unicode MS" panose="020B0604020202020204" charset="-122"/>
                  <a:cs typeface="Arial Unicode MS" panose="020B0604020202020204" charset="-122"/>
                </a:rPr>
                <a:t>标准编写规则</a:t>
              </a:r>
              <a:endParaRPr lang="zh-CN" altLang="en-US"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07" name="文本框 1979"/>
            <p:cNvSpPr txBox="1"/>
            <p:nvPr/>
          </p:nvSpPr>
          <p:spPr>
            <a:xfrm>
              <a:off x="10134078" y="1911442"/>
              <a:ext cx="1843774" cy="461665"/>
            </a:xfrm>
            <a:prstGeom prst="rect">
              <a:avLst/>
            </a:prstGeom>
            <a:noFill/>
          </p:spPr>
          <p:txBody>
            <a:bodyPr wrap="none" rtlCol="0">
              <a:spAutoFit/>
            </a:bodyPr>
            <a:lstStyle/>
            <a:p>
              <a:r>
                <a:rPr lang="en-US" altLang="zh-CN" sz="2400" dirty="0" smtClean="0">
                  <a:solidFill>
                    <a:srgbClr val="1D8DE5"/>
                  </a:solidFill>
                  <a:latin typeface="Arial Unicode MS" panose="020B0604020202020204" charset="-122"/>
                  <a:ea typeface="Arial Unicode MS" panose="020B0604020202020204" charset="-122"/>
                  <a:cs typeface="Arial Unicode MS" panose="020B0604020202020204" charset="-122"/>
                </a:rPr>
                <a:t>GB/T 20000</a:t>
              </a:r>
              <a:endParaRPr lang="zh-CN" altLang="en-US" sz="2400"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08" name="文本框 1980"/>
            <p:cNvSpPr txBox="1"/>
            <p:nvPr/>
          </p:nvSpPr>
          <p:spPr>
            <a:xfrm>
              <a:off x="9886882" y="2340377"/>
              <a:ext cx="1800493" cy="369332"/>
            </a:xfrm>
            <a:prstGeom prst="rect">
              <a:avLst/>
            </a:prstGeom>
            <a:noFill/>
          </p:spPr>
          <p:txBody>
            <a:bodyPr wrap="none" rtlCol="0">
              <a:spAutoFit/>
            </a:bodyPr>
            <a:lstStyle/>
            <a:p>
              <a:r>
                <a:rPr lang="zh-CN" altLang="en-US" dirty="0" smtClean="0">
                  <a:solidFill>
                    <a:srgbClr val="1D8DE5"/>
                  </a:solidFill>
                  <a:latin typeface="Arial Unicode MS" panose="020B0604020202020204" charset="-122"/>
                  <a:ea typeface="Arial Unicode MS" panose="020B0604020202020204" charset="-122"/>
                  <a:cs typeface="Arial Unicode MS" panose="020B0604020202020204" charset="-122"/>
                </a:rPr>
                <a:t>标准化工作指南</a:t>
              </a:r>
              <a:endParaRPr lang="zh-CN" altLang="en-US"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09" name="文本框 1981"/>
            <p:cNvSpPr txBox="1"/>
            <p:nvPr/>
          </p:nvSpPr>
          <p:spPr>
            <a:xfrm>
              <a:off x="8276690" y="4911838"/>
              <a:ext cx="1843774" cy="461665"/>
            </a:xfrm>
            <a:prstGeom prst="rect">
              <a:avLst/>
            </a:prstGeom>
            <a:noFill/>
          </p:spPr>
          <p:txBody>
            <a:bodyPr wrap="none" rtlCol="0">
              <a:spAutoFit/>
            </a:bodyPr>
            <a:lstStyle/>
            <a:p>
              <a:r>
                <a:rPr lang="en-US" altLang="zh-CN" sz="2400" dirty="0" smtClean="0">
                  <a:solidFill>
                    <a:srgbClr val="1D8DE5"/>
                  </a:solidFill>
                  <a:latin typeface="Arial Unicode MS" panose="020B0604020202020204" charset="-122"/>
                  <a:ea typeface="Arial Unicode MS" panose="020B0604020202020204" charset="-122"/>
                  <a:cs typeface="Arial Unicode MS" panose="020B0604020202020204" charset="-122"/>
                </a:rPr>
                <a:t>GB/T 20004</a:t>
              </a:r>
              <a:endParaRPr lang="zh-CN" altLang="en-US" sz="2400"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10" name="文本框 1982"/>
            <p:cNvSpPr txBox="1"/>
            <p:nvPr/>
          </p:nvSpPr>
          <p:spPr>
            <a:xfrm>
              <a:off x="8491004" y="5554780"/>
              <a:ext cx="1338828" cy="369332"/>
            </a:xfrm>
            <a:prstGeom prst="rect">
              <a:avLst/>
            </a:prstGeom>
            <a:noFill/>
          </p:spPr>
          <p:txBody>
            <a:bodyPr wrap="none" rtlCol="0">
              <a:spAutoFit/>
            </a:bodyPr>
            <a:lstStyle/>
            <a:p>
              <a:r>
                <a:rPr lang="zh-CN" altLang="en-US" dirty="0" smtClean="0">
                  <a:solidFill>
                    <a:srgbClr val="1D8DE5"/>
                  </a:solidFill>
                  <a:latin typeface="Arial Unicode MS" panose="020B0604020202020204" charset="-122"/>
                  <a:ea typeface="Arial Unicode MS" panose="020B0604020202020204" charset="-122"/>
                  <a:cs typeface="Arial Unicode MS" panose="020B0604020202020204" charset="-122"/>
                </a:rPr>
                <a:t>团体标准化</a:t>
              </a:r>
              <a:endParaRPr lang="zh-CN" altLang="en-US" dirty="0">
                <a:solidFill>
                  <a:srgbClr val="1D8DE5"/>
                </a:solidFill>
                <a:latin typeface="Arial Unicode MS" panose="020B0604020202020204" charset="-122"/>
                <a:ea typeface="Arial Unicode MS" panose="020B0604020202020204" charset="-122"/>
                <a:cs typeface="Arial Unicode MS" panose="020B0604020202020204" charset="-122"/>
              </a:endParaRPr>
            </a:p>
          </p:txBody>
        </p:sp>
        <p:sp>
          <p:nvSpPr>
            <p:cNvPr id="111" name="文本框 1983"/>
            <p:cNvSpPr txBox="1"/>
            <p:nvPr/>
          </p:nvSpPr>
          <p:spPr>
            <a:xfrm>
              <a:off x="6562178" y="3983144"/>
              <a:ext cx="1843774" cy="461665"/>
            </a:xfrm>
            <a:prstGeom prst="rect">
              <a:avLst/>
            </a:prstGeom>
            <a:noFill/>
          </p:spPr>
          <p:txBody>
            <a:bodyPr wrap="none" rtlCol="0">
              <a:spAutoFit/>
            </a:bodyPr>
            <a:lstStyle/>
            <a:p>
              <a:r>
                <a:rPr lang="en-US" altLang="zh-CN" sz="2400" dirty="0" smtClean="0">
                  <a:solidFill>
                    <a:schemeClr val="bg1"/>
                  </a:solidFill>
                  <a:latin typeface="Arial Unicode MS" panose="020B0604020202020204" charset="-122"/>
                  <a:ea typeface="Arial Unicode MS" panose="020B0604020202020204" charset="-122"/>
                  <a:cs typeface="Arial Unicode MS" panose="020B0604020202020204" charset="-122"/>
                </a:rPr>
                <a:t>GB/T 20002</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2" name="文本框 1984"/>
            <p:cNvSpPr txBox="1"/>
            <p:nvPr/>
          </p:nvSpPr>
          <p:spPr>
            <a:xfrm>
              <a:off x="6776492" y="4554648"/>
              <a:ext cx="1338828" cy="646331"/>
            </a:xfrm>
            <a:prstGeom prst="rect">
              <a:avLst/>
            </a:prstGeom>
            <a:noFill/>
          </p:spPr>
          <p:txBody>
            <a:bodyPr wrap="none" rtlCol="0">
              <a:spAutoFit/>
            </a:bodyPr>
            <a:lstStyle/>
            <a:p>
              <a:r>
                <a:rPr lang="zh-CN" altLang="en-US" dirty="0" smtClean="0">
                  <a:solidFill>
                    <a:schemeClr val="bg1"/>
                  </a:solidFill>
                  <a:latin typeface="Arial Unicode MS" panose="020B0604020202020204" charset="-122"/>
                  <a:ea typeface="Arial Unicode MS" panose="020B0604020202020204" charset="-122"/>
                  <a:cs typeface="Arial Unicode MS" panose="020B0604020202020204" charset="-122"/>
                </a:rPr>
                <a:t>标准中特定</a:t>
              </a:r>
              <a:endParaRPr lang="en-US" altLang="zh-CN" dirty="0" smtClean="0">
                <a:solidFill>
                  <a:schemeClr val="bg1"/>
                </a:solidFill>
                <a:latin typeface="Arial Unicode MS" panose="020B0604020202020204" charset="-122"/>
                <a:ea typeface="Arial Unicode MS" panose="020B0604020202020204" charset="-122"/>
                <a:cs typeface="Arial Unicode MS" panose="020B0604020202020204" charset="-122"/>
              </a:endParaRPr>
            </a:p>
            <a:p>
              <a:r>
                <a:rPr lang="zh-CN" altLang="en-US" dirty="0" smtClean="0">
                  <a:solidFill>
                    <a:schemeClr val="bg1"/>
                  </a:solidFill>
                  <a:latin typeface="Arial Unicode MS" panose="020B0604020202020204" charset="-122"/>
                  <a:ea typeface="Arial Unicode MS" panose="020B0604020202020204" charset="-122"/>
                  <a:cs typeface="Arial Unicode MS" panose="020B0604020202020204" charset="-122"/>
                </a:rPr>
                <a:t>内容的起草</a:t>
              </a:r>
              <a:endParaRPr lang="zh-CN" altLang="en-US"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3" name="文本框 1985"/>
            <p:cNvSpPr txBox="1"/>
            <p:nvPr/>
          </p:nvSpPr>
          <p:spPr>
            <a:xfrm>
              <a:off x="9991202" y="3983144"/>
              <a:ext cx="1843774" cy="461665"/>
            </a:xfrm>
            <a:prstGeom prst="rect">
              <a:avLst/>
            </a:prstGeom>
            <a:noFill/>
          </p:spPr>
          <p:txBody>
            <a:bodyPr wrap="none" rtlCol="0">
              <a:spAutoFit/>
            </a:bodyPr>
            <a:lstStyle/>
            <a:p>
              <a:r>
                <a:rPr lang="en-US" altLang="zh-CN" sz="2400" dirty="0" smtClean="0">
                  <a:solidFill>
                    <a:schemeClr val="bg1"/>
                  </a:solidFill>
                  <a:latin typeface="Arial Unicode MS" panose="020B0604020202020204" charset="-122"/>
                  <a:ea typeface="Arial Unicode MS" panose="020B0604020202020204" charset="-122"/>
                  <a:cs typeface="Arial Unicode MS" panose="020B0604020202020204" charset="-122"/>
                </a:rPr>
                <a:t>GB/T 20003</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4" name="文本框 1986"/>
            <p:cNvSpPr txBox="1"/>
            <p:nvPr/>
          </p:nvSpPr>
          <p:spPr>
            <a:xfrm>
              <a:off x="10205516" y="4626086"/>
              <a:ext cx="1338828" cy="646331"/>
            </a:xfrm>
            <a:prstGeom prst="rect">
              <a:avLst/>
            </a:prstGeom>
            <a:noFill/>
          </p:spPr>
          <p:txBody>
            <a:bodyPr wrap="none" rtlCol="0">
              <a:spAutoFit/>
            </a:bodyPr>
            <a:lstStyle/>
            <a:p>
              <a:r>
                <a:rPr lang="zh-CN" altLang="en-US" dirty="0" smtClean="0">
                  <a:solidFill>
                    <a:schemeClr val="bg1"/>
                  </a:solidFill>
                  <a:latin typeface="Arial Unicode MS" panose="020B0604020202020204" charset="-122"/>
                  <a:ea typeface="Arial Unicode MS" panose="020B0604020202020204" charset="-122"/>
                  <a:cs typeface="Arial Unicode MS" panose="020B0604020202020204" charset="-122"/>
                </a:rPr>
                <a:t>标准制定的</a:t>
              </a:r>
              <a:endParaRPr lang="en-US" altLang="zh-CN" dirty="0" smtClean="0">
                <a:solidFill>
                  <a:schemeClr val="bg1"/>
                </a:solidFill>
                <a:latin typeface="Arial Unicode MS" panose="020B0604020202020204" charset="-122"/>
                <a:ea typeface="Arial Unicode MS" panose="020B0604020202020204" charset="-122"/>
                <a:cs typeface="Arial Unicode MS" panose="020B0604020202020204" charset="-122"/>
              </a:endParaRPr>
            </a:p>
            <a:p>
              <a:r>
                <a:rPr lang="zh-CN" altLang="en-US" dirty="0" smtClean="0">
                  <a:solidFill>
                    <a:schemeClr val="bg1"/>
                  </a:solidFill>
                  <a:latin typeface="Arial Unicode MS" panose="020B0604020202020204" charset="-122"/>
                  <a:ea typeface="Arial Unicode MS" panose="020B0604020202020204" charset="-122"/>
                  <a:cs typeface="Arial Unicode MS" panose="020B0604020202020204" charset="-122"/>
                </a:rPr>
                <a:t>特殊程序</a:t>
              </a:r>
              <a:endParaRPr lang="zh-CN" altLang="en-US"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5" name="文本框 1987"/>
            <p:cNvSpPr txBox="1"/>
            <p:nvPr/>
          </p:nvSpPr>
          <p:spPr>
            <a:xfrm>
              <a:off x="8633880" y="768434"/>
              <a:ext cx="1157689" cy="461665"/>
            </a:xfrm>
            <a:prstGeom prst="rect">
              <a:avLst/>
            </a:prstGeom>
            <a:noFill/>
          </p:spPr>
          <p:txBody>
            <a:bodyPr wrap="none" rtlCol="0">
              <a:spAutoFit/>
            </a:bodyPr>
            <a:lstStyle/>
            <a:p>
              <a:r>
                <a:rPr lang="en-US" altLang="zh-CN" sz="2400" dirty="0" smtClean="0">
                  <a:solidFill>
                    <a:schemeClr val="bg1"/>
                  </a:solidFill>
                  <a:latin typeface="Arial Unicode MS" panose="020B0604020202020204" charset="-122"/>
                  <a:ea typeface="Arial Unicode MS" panose="020B0604020202020204" charset="-122"/>
                  <a:cs typeface="Arial Unicode MS" panose="020B0604020202020204" charset="-122"/>
                </a:rPr>
                <a:t>GB/T 1</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6" name="文本框 1988"/>
            <p:cNvSpPr txBox="1"/>
            <p:nvPr/>
          </p:nvSpPr>
          <p:spPr>
            <a:xfrm>
              <a:off x="8241171" y="1442751"/>
              <a:ext cx="1800493" cy="369332"/>
            </a:xfrm>
            <a:prstGeom prst="rect">
              <a:avLst/>
            </a:prstGeom>
            <a:noFill/>
          </p:spPr>
          <p:txBody>
            <a:bodyPr wrap="none" rtlCol="0">
              <a:spAutoFit/>
            </a:bodyPr>
            <a:lstStyle/>
            <a:p>
              <a:r>
                <a:rPr lang="zh-CN" altLang="en-US" dirty="0" smtClean="0">
                  <a:solidFill>
                    <a:schemeClr val="bg1"/>
                  </a:solidFill>
                  <a:latin typeface="Arial Unicode MS" panose="020B0604020202020204" charset="-122"/>
                  <a:ea typeface="Arial Unicode MS" panose="020B0604020202020204" charset="-122"/>
                  <a:cs typeface="Arial Unicode MS" panose="020B0604020202020204" charset="-122"/>
                </a:rPr>
                <a:t>标准化工作导则</a:t>
              </a:r>
              <a:endParaRPr lang="zh-CN" altLang="en-US"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17" name="文本框 1989"/>
            <p:cNvSpPr txBox="1"/>
            <p:nvPr/>
          </p:nvSpPr>
          <p:spPr>
            <a:xfrm>
              <a:off x="8205252" y="3054450"/>
              <a:ext cx="2031326" cy="830997"/>
            </a:xfrm>
            <a:prstGeom prst="rect">
              <a:avLst/>
            </a:prstGeom>
            <a:noFill/>
          </p:spPr>
          <p:txBody>
            <a:bodyPr wrap="none" rtlCol="0">
              <a:spAutoFit/>
            </a:bodyPr>
            <a:lstStyle/>
            <a:p>
              <a:pPr algn="ctr"/>
              <a:r>
                <a:rPr lang="zh-CN" altLang="en-US" sz="2400" dirty="0" smtClean="0">
                  <a:solidFill>
                    <a:srgbClr val="C00000"/>
                  </a:solidFill>
                  <a:latin typeface="微软雅黑" panose="020B0503020204020204" pitchFamily="34" charset="-122"/>
                  <a:ea typeface="微软雅黑" panose="020B0503020204020204" pitchFamily="34" charset="-122"/>
                  <a:cs typeface="Arial Unicode MS" panose="020B0604020202020204" charset="-122"/>
                </a:rPr>
                <a:t>基础性</a:t>
              </a:r>
              <a:endParaRPr lang="en-US" altLang="zh-CN" sz="2400" dirty="0" smtClean="0">
                <a:solidFill>
                  <a:srgbClr val="C00000"/>
                </a:solidFill>
                <a:latin typeface="微软雅黑" panose="020B0503020204020204" pitchFamily="34" charset="-122"/>
                <a:ea typeface="微软雅黑" panose="020B0503020204020204" pitchFamily="34" charset="-122"/>
                <a:cs typeface="Arial Unicode MS" panose="020B0604020202020204" charset="-122"/>
              </a:endParaRPr>
            </a:p>
            <a:p>
              <a:pPr algn="ctr"/>
              <a:r>
                <a:rPr lang="zh-CN" altLang="en-US" sz="2400" dirty="0" smtClean="0">
                  <a:solidFill>
                    <a:srgbClr val="C00000"/>
                  </a:solidFill>
                  <a:latin typeface="微软雅黑" panose="020B0503020204020204" pitchFamily="34" charset="-122"/>
                  <a:ea typeface="微软雅黑" panose="020B0503020204020204" pitchFamily="34" charset="-122"/>
                  <a:cs typeface="Arial Unicode MS" panose="020B0604020202020204" charset="-122"/>
                </a:rPr>
                <a:t>国家标准体系</a:t>
              </a:r>
              <a:endParaRPr lang="zh-CN" altLang="en-US" sz="2400" dirty="0">
                <a:solidFill>
                  <a:srgbClr val="C00000"/>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6" name="TextBox 25"/>
          <p:cNvSpPr txBox="1"/>
          <p:nvPr/>
        </p:nvSpPr>
        <p:spPr>
          <a:xfrm>
            <a:off x="0" y="1047735"/>
            <a:ext cx="2357422" cy="646331"/>
          </a:xfrm>
          <a:prstGeom prst="rect">
            <a:avLst/>
          </a:prstGeom>
          <a:noFill/>
        </p:spPr>
        <p:txBody>
          <a:bodyPr wrap="square" rtlCol="0">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rPr>
              <a:t>编写依据</a:t>
            </a:r>
            <a:endParaRPr lang="en-US" altLang="zh-CN" sz="2400" dirty="0" smtClean="0">
              <a:latin typeface="微软雅黑" panose="020B0503020204020204" pitchFamily="34" charset="-122"/>
              <a:ea typeface="微软雅黑" panose="020B0503020204020204" pitchFamily="34" charset="-122"/>
            </a:endParaRPr>
          </a:p>
        </p:txBody>
      </p:sp>
      <p:sp>
        <p:nvSpPr>
          <p:cNvPr id="27" name="标题 1"/>
          <p:cNvSpPr txBox="1"/>
          <p:nvPr/>
        </p:nvSpPr>
        <p:spPr>
          <a:xfrm>
            <a:off x="0" y="142852"/>
            <a:ext cx="6572296" cy="563562"/>
          </a:xfrm>
          <a:prstGeom prst="rect">
            <a:avLst/>
          </a:prstGeom>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0" cap="none" spc="0" normalizeH="0" baseline="0" noProof="0" dirty="0" smtClean="0">
                <a:ln>
                  <a:noFill/>
                </a:ln>
                <a:solidFill>
                  <a:schemeClr val="bg1"/>
                </a:solidFill>
                <a:effectLst/>
                <a:uLnTx/>
                <a:uFillTx/>
                <a:latin typeface="方正魏碑简体" pitchFamily="2" charset="-122"/>
                <a:ea typeface="方正魏碑简体" pitchFamily="2" charset="-122"/>
                <a:cs typeface="Times New Roman" panose="02020603050405020304" pitchFamily="18" charset="0"/>
              </a:rPr>
              <a:t>（二）标准化活动的开展</a:t>
            </a:r>
            <a:endParaRPr kumimoji="0" lang="zh-CN" altLang="en-US" sz="3200" b="1" i="0" u="none" strike="noStrike" kern="0" cap="none" spc="0" normalizeH="0" baseline="0" noProof="0" dirty="0">
              <a:ln>
                <a:noFill/>
              </a:ln>
              <a:solidFill>
                <a:schemeClr val="bg1"/>
              </a:solidFill>
              <a:effectLst/>
              <a:uLnTx/>
              <a:uFillTx/>
              <a:latin typeface="方正魏碑简体" pitchFamily="2" charset="-122"/>
              <a:ea typeface="方正魏碑简体"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6"/>
          <p:cNvSpPr>
            <a:spLocks noGrp="1"/>
          </p:cNvSpPr>
          <p:nvPr>
            <p:ph type="title"/>
          </p:nvPr>
        </p:nvSpPr>
        <p:spPr/>
        <p:txBody>
          <a:bodyPr/>
          <a:lstStyle/>
          <a:p>
            <a:endParaRPr lang="zh-CN" altLang="en-US"/>
          </a:p>
        </p:txBody>
      </p:sp>
      <p:sp>
        <p:nvSpPr>
          <p:cNvPr id="28" name="矩形 27"/>
          <p:cNvSpPr/>
          <p:nvPr/>
        </p:nvSpPr>
        <p:spPr>
          <a:xfrm>
            <a:off x="1285852" y="2714620"/>
            <a:ext cx="5054589" cy="923330"/>
          </a:xfrm>
          <a:prstGeom prst="rect">
            <a:avLst/>
          </a:prstGeom>
          <a:noFill/>
        </p:spPr>
        <p:txBody>
          <a:bodyPr wrap="none" lIns="91440" tIns="45720" rIns="91440" bIns="45720">
            <a:spAutoFit/>
          </a:bodyPr>
          <a:lstStyle/>
          <a:p>
            <a:pPr algn="ctr"/>
            <a:r>
              <a:rPr lang="zh-CN" alt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二、标准的结构</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 name="内容占位符 1"/>
          <p:cNvSpPr/>
          <p:nvPr>
            <p:ph idx="1"/>
          </p:nvPr>
        </p:nvSpPr>
        <p:spPr/>
        <p:txBody>
          <a:bodyPr/>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二、标准的结构</a:t>
            </a:r>
            <a:endParaRPr lang="zh-CN" altLang="en-US" dirty="0"/>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
        <p:nvSpPr>
          <p:cNvPr id="14" name="AutoShape 11"/>
          <p:cNvSpPr>
            <a:spLocks noChangeArrowheads="1"/>
          </p:cNvSpPr>
          <p:nvPr/>
        </p:nvSpPr>
        <p:spPr bwMode="gray">
          <a:xfrm>
            <a:off x="3576638" y="5308600"/>
            <a:ext cx="482600" cy="381000"/>
          </a:xfrm>
          <a:prstGeom prst="rightArrow">
            <a:avLst>
              <a:gd name="adj1" fmla="val 50000"/>
              <a:gd name="adj2" fmla="val 52778"/>
            </a:avLst>
          </a:prstGeom>
          <a:solidFill>
            <a:srgbClr val="FFFFFF"/>
          </a:solidFill>
          <a:ln w="9525">
            <a:noFill/>
            <a:miter lim="800000"/>
          </a:ln>
          <a:effectLst/>
        </p:spPr>
        <p:txBody>
          <a:bodyPr wrap="none" anchor="ctr"/>
          <a:lstStyle/>
          <a:p>
            <a:endParaRPr lang="zh-CN" altLang="en-US"/>
          </a:p>
        </p:txBody>
      </p:sp>
      <p:graphicFrame>
        <p:nvGraphicFramePr>
          <p:cNvPr id="22" name="表格 21"/>
          <p:cNvGraphicFramePr>
            <a:graphicFrameLocks noGrp="1"/>
          </p:cNvGraphicFramePr>
          <p:nvPr/>
        </p:nvGraphicFramePr>
        <p:xfrm>
          <a:off x="857224" y="1357296"/>
          <a:ext cx="7072362" cy="4632960"/>
        </p:xfrm>
        <a:graphic>
          <a:graphicData uri="http://schemas.openxmlformats.org/drawingml/2006/table">
            <a:tbl>
              <a:tblPr firstRow="1" bandRow="1">
                <a:tableStyleId>{5C22544A-7EE6-4342-B048-85BDC9FD1C3A}</a:tableStyleId>
              </a:tblPr>
              <a:tblGrid>
                <a:gridCol w="3536181"/>
                <a:gridCol w="3536181"/>
              </a:tblGrid>
              <a:tr h="526856">
                <a:tc>
                  <a:txBody>
                    <a:bodyPr/>
                    <a:lstStyle/>
                    <a:p>
                      <a:r>
                        <a:rPr lang="zh-CN" altLang="en-US" sz="3200" dirty="0" smtClean="0"/>
                        <a:t>层次</a:t>
                      </a:r>
                      <a:endParaRPr lang="zh-CN" altLang="en-US" sz="3200" dirty="0"/>
                    </a:p>
                  </a:txBody>
                  <a:tcPr/>
                </a:tc>
                <a:tc>
                  <a:txBody>
                    <a:bodyPr/>
                    <a:lstStyle/>
                    <a:p>
                      <a:r>
                        <a:rPr lang="zh-CN" altLang="en-US" sz="3200" dirty="0" smtClean="0"/>
                        <a:t>编号示例</a:t>
                      </a:r>
                      <a:endParaRPr lang="zh-CN" altLang="en-US" sz="3200" dirty="0"/>
                    </a:p>
                  </a:txBody>
                  <a:tcPr/>
                </a:tc>
              </a:tr>
              <a:tr h="526856">
                <a:tc>
                  <a:txBody>
                    <a:bodyPr/>
                    <a:lstStyle/>
                    <a:p>
                      <a:r>
                        <a:rPr lang="zh-CN" altLang="en-US" sz="3200" dirty="0" smtClean="0"/>
                        <a:t>部分</a:t>
                      </a:r>
                      <a:endParaRPr lang="zh-CN" altLang="en-US" sz="3200" dirty="0"/>
                    </a:p>
                  </a:txBody>
                  <a:tcPr/>
                </a:tc>
                <a:tc>
                  <a:txBody>
                    <a:bodyPr/>
                    <a:lstStyle/>
                    <a:p>
                      <a:r>
                        <a:rPr lang="en-US" altLang="zh-CN" sz="3200" dirty="0" smtClean="0"/>
                        <a:t>×××××.1</a:t>
                      </a:r>
                      <a:endParaRPr lang="zh-CN" altLang="en-US" sz="3200" dirty="0"/>
                    </a:p>
                  </a:txBody>
                  <a:tcPr/>
                </a:tc>
              </a:tr>
              <a:tr h="526856">
                <a:tc>
                  <a:txBody>
                    <a:bodyPr/>
                    <a:lstStyle/>
                    <a:p>
                      <a:r>
                        <a:rPr lang="zh-CN" altLang="en-US" sz="3200" dirty="0" smtClean="0"/>
                        <a:t>章</a:t>
                      </a:r>
                      <a:endParaRPr lang="zh-CN" altLang="en-US" sz="3200" dirty="0"/>
                    </a:p>
                  </a:txBody>
                  <a:tcPr/>
                </a:tc>
                <a:tc>
                  <a:txBody>
                    <a:bodyPr/>
                    <a:lstStyle/>
                    <a:p>
                      <a:r>
                        <a:rPr lang="en-US" altLang="zh-CN" sz="3200" dirty="0" smtClean="0"/>
                        <a:t>6</a:t>
                      </a:r>
                      <a:endParaRPr lang="zh-CN" altLang="en-US" sz="3200" dirty="0"/>
                    </a:p>
                  </a:txBody>
                  <a:tcPr/>
                </a:tc>
              </a:tr>
              <a:tr h="526856">
                <a:tc>
                  <a:txBody>
                    <a:bodyPr/>
                    <a:lstStyle/>
                    <a:p>
                      <a:r>
                        <a:rPr lang="zh-CN" altLang="en-US" sz="3200" dirty="0" smtClean="0"/>
                        <a:t>条</a:t>
                      </a:r>
                      <a:endParaRPr lang="zh-CN" altLang="en-US" sz="3200" dirty="0"/>
                    </a:p>
                  </a:txBody>
                  <a:tcPr/>
                </a:tc>
                <a:tc>
                  <a:txBody>
                    <a:bodyPr/>
                    <a:lstStyle/>
                    <a:p>
                      <a:r>
                        <a:rPr lang="en-US" altLang="zh-CN" sz="3200" dirty="0" smtClean="0"/>
                        <a:t>6.1</a:t>
                      </a:r>
                      <a:endParaRPr lang="zh-CN" altLang="en-US" sz="3200" dirty="0"/>
                    </a:p>
                  </a:txBody>
                  <a:tcPr/>
                </a:tc>
              </a:tr>
              <a:tr h="526856">
                <a:tc>
                  <a:txBody>
                    <a:bodyPr/>
                    <a:lstStyle/>
                    <a:p>
                      <a:r>
                        <a:rPr lang="zh-CN" altLang="en-US" sz="3200" dirty="0" smtClean="0"/>
                        <a:t>条</a:t>
                      </a:r>
                      <a:endParaRPr lang="zh-CN" altLang="en-US" sz="3200" dirty="0"/>
                    </a:p>
                  </a:txBody>
                  <a:tcPr/>
                </a:tc>
                <a:tc>
                  <a:txBody>
                    <a:bodyPr/>
                    <a:lstStyle/>
                    <a:p>
                      <a:r>
                        <a:rPr lang="en-US" altLang="zh-CN" sz="3200" dirty="0" smtClean="0"/>
                        <a:t>6.1.1</a:t>
                      </a:r>
                      <a:r>
                        <a:rPr lang="zh-CN" altLang="en-US" sz="3200" dirty="0" smtClean="0">
                          <a:solidFill>
                            <a:srgbClr val="FF0000"/>
                          </a:solidFill>
                          <a:sym typeface="+mn-ea"/>
                        </a:rPr>
                        <a:t>最多</a:t>
                      </a:r>
                      <a:r>
                        <a:rPr lang="en-US" altLang="zh-CN" sz="3200" dirty="0" smtClean="0">
                          <a:solidFill>
                            <a:srgbClr val="FF0000"/>
                          </a:solidFill>
                          <a:sym typeface="+mn-ea"/>
                        </a:rPr>
                        <a:t>5</a:t>
                      </a:r>
                      <a:r>
                        <a:rPr lang="zh-CN" altLang="en-US" sz="3200" dirty="0" smtClean="0">
                          <a:solidFill>
                            <a:srgbClr val="FF0000"/>
                          </a:solidFill>
                          <a:sym typeface="+mn-ea"/>
                        </a:rPr>
                        <a:t>层</a:t>
                      </a:r>
                      <a:endParaRPr lang="zh-CN" altLang="en-US" sz="3200" dirty="0"/>
                    </a:p>
                  </a:txBody>
                  <a:tcPr/>
                </a:tc>
              </a:tr>
              <a:tr h="526856">
                <a:tc>
                  <a:txBody>
                    <a:bodyPr/>
                    <a:lstStyle/>
                    <a:p>
                      <a:r>
                        <a:rPr lang="zh-CN" altLang="en-US" sz="3200" dirty="0" smtClean="0"/>
                        <a:t>段</a:t>
                      </a:r>
                      <a:endParaRPr lang="zh-CN" altLang="en-US" sz="3200" dirty="0"/>
                    </a:p>
                  </a:txBody>
                  <a:tcPr/>
                </a:tc>
                <a:tc>
                  <a:txBody>
                    <a:bodyPr/>
                    <a:lstStyle/>
                    <a:p>
                      <a:r>
                        <a:rPr lang="zh-CN" altLang="en-US" sz="3200" dirty="0" smtClean="0"/>
                        <a:t>无编号</a:t>
                      </a:r>
                      <a:endParaRPr lang="zh-CN" altLang="en-US" sz="3200" dirty="0"/>
                    </a:p>
                  </a:txBody>
                  <a:tcPr/>
                </a:tc>
              </a:tr>
              <a:tr h="526856">
                <a:tc>
                  <a:txBody>
                    <a:bodyPr/>
                    <a:lstStyle/>
                    <a:p>
                      <a:r>
                        <a:rPr lang="zh-CN" altLang="en-US" sz="3200" dirty="0" smtClean="0"/>
                        <a:t>列项</a:t>
                      </a:r>
                      <a:endParaRPr lang="zh-CN" altLang="en-US" sz="3200" dirty="0"/>
                    </a:p>
                  </a:txBody>
                  <a:tcPr/>
                </a:tc>
                <a:tc>
                  <a:txBody>
                    <a:bodyPr/>
                    <a:lstStyle/>
                    <a:p>
                      <a:r>
                        <a:rPr lang="zh-CN" altLang="en-US" sz="3200" dirty="0" smtClean="0"/>
                        <a:t>列项符号</a:t>
                      </a:r>
                      <a:endParaRPr lang="zh-CN" altLang="en-US" sz="3200" dirty="0"/>
                    </a:p>
                  </a:txBody>
                  <a:tcPr/>
                </a:tc>
              </a:tr>
              <a:tr h="526856">
                <a:tc>
                  <a:txBody>
                    <a:bodyPr/>
                    <a:lstStyle/>
                    <a:p>
                      <a:r>
                        <a:rPr lang="zh-CN" altLang="en-US" sz="3200" dirty="0" smtClean="0"/>
                        <a:t>附录</a:t>
                      </a:r>
                      <a:endParaRPr lang="zh-CN" altLang="en-US" sz="3200" dirty="0"/>
                    </a:p>
                  </a:txBody>
                  <a:tcPr/>
                </a:tc>
                <a:tc>
                  <a:txBody>
                    <a:bodyPr/>
                    <a:lstStyle/>
                    <a:p>
                      <a:r>
                        <a:rPr lang="zh-CN" altLang="en-US" sz="3200" dirty="0" smtClean="0"/>
                        <a:t>附录</a:t>
                      </a:r>
                      <a:r>
                        <a:rPr lang="en-US" altLang="zh-CN" sz="3200" dirty="0" smtClean="0"/>
                        <a:t>A</a:t>
                      </a:r>
                      <a:endParaRPr lang="zh-CN" altLang="en-US" sz="320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6"/>
          <p:cNvSpPr>
            <a:spLocks noGrp="1"/>
          </p:cNvSpPr>
          <p:nvPr>
            <p:ph type="title"/>
          </p:nvPr>
        </p:nvSpPr>
        <p:spPr/>
        <p:txBody>
          <a:bodyPr/>
          <a:lstStyle/>
          <a:p>
            <a:endParaRPr lang="zh-CN" altLang="en-US"/>
          </a:p>
        </p:txBody>
      </p:sp>
      <p:sp>
        <p:nvSpPr>
          <p:cNvPr id="28" name="矩形 27"/>
          <p:cNvSpPr/>
          <p:nvPr/>
        </p:nvSpPr>
        <p:spPr>
          <a:xfrm>
            <a:off x="1310294" y="2714620"/>
            <a:ext cx="5005705" cy="922020"/>
          </a:xfrm>
          <a:prstGeom prst="rect">
            <a:avLst/>
          </a:prstGeom>
          <a:noFill/>
        </p:spPr>
        <p:txBody>
          <a:bodyPr wrap="none" lIns="91440" tIns="45720" rIns="91440" bIns="45720">
            <a:spAutoFit/>
          </a:bodyPr>
          <a:lstStyle/>
          <a:p>
            <a:pPr algn="ctr"/>
            <a:r>
              <a:rPr lang="zh-CN" alt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三</a:t>
            </a:r>
            <a:r>
              <a:rPr lang="zh-CN" alt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、标准的</a:t>
            </a:r>
            <a:r>
              <a:rPr lang="zh-CN" alt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内容</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 name="内容占位符 1"/>
          <p:cNvSpPr/>
          <p:nvPr>
            <p:ph idx="1"/>
          </p:nvPr>
        </p:nvSpPr>
        <p:spPr/>
        <p:txBody>
          <a:bodyPr/>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要素</a:t>
            </a:r>
            <a:endParaRPr lang="zh-CN" altLang="en-US" dirty="0"/>
          </a:p>
        </p:txBody>
      </p:sp>
      <p:sp>
        <p:nvSpPr>
          <p:cNvPr id="3" name="内容占位符 2"/>
          <p:cNvSpPr>
            <a:spLocks noGrp="1"/>
          </p:cNvSpPr>
          <p:nvPr>
            <p:ph idx="1"/>
          </p:nvPr>
        </p:nvSpPr>
        <p:spPr/>
        <p:txBody>
          <a:bodyPr/>
          <a:lstStyle/>
          <a:p>
            <a:pPr>
              <a:buNone/>
            </a:pPr>
            <a:r>
              <a:rPr lang="en-US" altLang="zh-CN" dirty="0" smtClean="0">
                <a:solidFill>
                  <a:srgbClr val="002060"/>
                </a:solidFill>
              </a:rPr>
              <a:t>1.</a:t>
            </a:r>
            <a:r>
              <a:rPr lang="zh-CN" altLang="en-US" dirty="0" smtClean="0">
                <a:solidFill>
                  <a:srgbClr val="002060"/>
                </a:solidFill>
              </a:rPr>
              <a:t>封面</a:t>
            </a:r>
            <a:endParaRPr lang="en-US" altLang="zh-CN" dirty="0" smtClean="0">
              <a:solidFill>
                <a:srgbClr val="002060"/>
              </a:solidFill>
            </a:endParaRPr>
          </a:p>
          <a:p>
            <a:pPr>
              <a:buNone/>
            </a:pPr>
            <a:r>
              <a:rPr lang="en-US" altLang="zh-CN" dirty="0" smtClean="0">
                <a:solidFill>
                  <a:srgbClr val="002060"/>
                </a:solidFill>
              </a:rPr>
              <a:t>2.</a:t>
            </a:r>
            <a:r>
              <a:rPr lang="zh-CN" altLang="en-US" dirty="0" smtClean="0">
                <a:solidFill>
                  <a:srgbClr val="002060"/>
                </a:solidFill>
              </a:rPr>
              <a:t>目次</a:t>
            </a:r>
            <a:endParaRPr lang="en-US" altLang="zh-CN" dirty="0" smtClean="0">
              <a:solidFill>
                <a:srgbClr val="002060"/>
              </a:solidFill>
            </a:endParaRPr>
          </a:p>
          <a:p>
            <a:pPr>
              <a:buNone/>
            </a:pPr>
            <a:r>
              <a:rPr lang="en-US" altLang="zh-CN" dirty="0" smtClean="0">
                <a:solidFill>
                  <a:srgbClr val="002060"/>
                </a:solidFill>
              </a:rPr>
              <a:t>3.</a:t>
            </a:r>
            <a:r>
              <a:rPr lang="zh-CN" altLang="en-US" dirty="0" smtClean="0">
                <a:solidFill>
                  <a:srgbClr val="002060"/>
                </a:solidFill>
              </a:rPr>
              <a:t>前言</a:t>
            </a:r>
            <a:endParaRPr lang="en-US" altLang="zh-CN" dirty="0" smtClean="0">
              <a:solidFill>
                <a:srgbClr val="002060"/>
              </a:solidFill>
            </a:endParaRPr>
          </a:p>
          <a:p>
            <a:pPr>
              <a:buNone/>
            </a:pPr>
            <a:r>
              <a:rPr lang="en-US" altLang="zh-CN" dirty="0" smtClean="0">
                <a:solidFill>
                  <a:srgbClr val="002060"/>
                </a:solidFill>
              </a:rPr>
              <a:t>4.</a:t>
            </a:r>
            <a:r>
              <a:rPr lang="zh-CN" altLang="en-US" dirty="0" smtClean="0">
                <a:solidFill>
                  <a:srgbClr val="002060"/>
                </a:solidFill>
              </a:rPr>
              <a:t>引言</a:t>
            </a:r>
            <a:endParaRPr lang="zh-CN" altLang="en-US"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封面</a:t>
            </a:r>
            <a:endParaRPr lang="zh-CN" altLang="en-US" dirty="0"/>
          </a:p>
        </p:txBody>
      </p:sp>
      <p:sp>
        <p:nvSpPr>
          <p:cNvPr id="3" name="内容占位符 2"/>
          <p:cNvSpPr>
            <a:spLocks noGrp="1"/>
          </p:cNvSpPr>
          <p:nvPr>
            <p:ph idx="1"/>
          </p:nvPr>
        </p:nvSpPr>
        <p:spPr/>
        <p:txBody>
          <a:bodyPr/>
          <a:lstStyle/>
          <a:p>
            <a:pPr>
              <a:buNone/>
            </a:pPr>
            <a:r>
              <a:rPr lang="zh-CN" altLang="en-US" sz="1800" dirty="0" smtClean="0">
                <a:solidFill>
                  <a:srgbClr val="002060"/>
                </a:solidFill>
              </a:rPr>
              <a:t>封面的内容：</a:t>
            </a:r>
            <a:endParaRPr lang="en-US" altLang="zh-CN" sz="1800" dirty="0" smtClean="0">
              <a:solidFill>
                <a:srgbClr val="002060"/>
              </a:solidFill>
            </a:endParaRPr>
          </a:p>
          <a:p>
            <a:pPr>
              <a:buNone/>
            </a:pPr>
            <a:r>
              <a:rPr lang="en-US" altLang="zh-CN" sz="1800" dirty="0" smtClean="0">
                <a:solidFill>
                  <a:srgbClr val="002060"/>
                </a:solidFill>
                <a:sym typeface="+mn-ea"/>
              </a:rPr>
              <a:t>ICS</a:t>
            </a:r>
            <a:r>
              <a:rPr lang="zh-CN" altLang="en-US" sz="1800" dirty="0" smtClean="0">
                <a:solidFill>
                  <a:srgbClr val="002060"/>
                </a:solidFill>
                <a:sym typeface="+mn-ea"/>
              </a:rPr>
              <a:t>号</a:t>
            </a:r>
            <a:endParaRPr lang="zh-CN" altLang="en-US" sz="1800" dirty="0" smtClean="0">
              <a:solidFill>
                <a:srgbClr val="002060"/>
              </a:solidFill>
              <a:sym typeface="+mn-ea"/>
            </a:endParaRPr>
          </a:p>
          <a:p>
            <a:pPr>
              <a:buNone/>
            </a:pPr>
            <a:r>
              <a:rPr lang="zh-CN" altLang="en-US" sz="1800" dirty="0" smtClean="0">
                <a:solidFill>
                  <a:srgbClr val="002060"/>
                </a:solidFill>
                <a:sym typeface="+mn-ea"/>
              </a:rPr>
              <a:t>纱：</a:t>
            </a:r>
            <a:r>
              <a:rPr lang="en-US" altLang="zh-CN" sz="1800" dirty="0" smtClean="0">
                <a:solidFill>
                  <a:srgbClr val="002060"/>
                </a:solidFill>
                <a:sym typeface="+mn-ea"/>
              </a:rPr>
              <a:t>59.080.20</a:t>
            </a:r>
            <a:endParaRPr lang="en-US" altLang="zh-CN" sz="1800" dirty="0" smtClean="0">
              <a:solidFill>
                <a:srgbClr val="002060"/>
              </a:solidFill>
            </a:endParaRPr>
          </a:p>
          <a:p>
            <a:pPr>
              <a:buNone/>
            </a:pPr>
            <a:r>
              <a:rPr lang="zh-CN" altLang="en-US" sz="1800" dirty="0">
                <a:solidFill>
                  <a:srgbClr val="002060"/>
                </a:solidFill>
              </a:rPr>
              <a:t>布：</a:t>
            </a:r>
            <a:r>
              <a:rPr lang="en-US" altLang="zh-CN" sz="1800" dirty="0">
                <a:solidFill>
                  <a:srgbClr val="002060"/>
                </a:solidFill>
              </a:rPr>
              <a:t>59.080.30</a:t>
            </a:r>
            <a:endParaRPr lang="en-US" altLang="zh-CN" sz="1800" dirty="0">
              <a:solidFill>
                <a:srgbClr val="002060"/>
              </a:solidFill>
            </a:endParaRPr>
          </a:p>
          <a:p>
            <a:pPr>
              <a:buNone/>
            </a:pPr>
            <a:r>
              <a:rPr lang="en-US" altLang="zh-CN" sz="1800" dirty="0">
                <a:solidFill>
                  <a:srgbClr val="002060"/>
                </a:solidFill>
              </a:rPr>
              <a:t>CCS</a:t>
            </a:r>
            <a:r>
              <a:rPr lang="zh-CN" altLang="en-US" sz="1800" dirty="0">
                <a:solidFill>
                  <a:srgbClr val="002060"/>
                </a:solidFill>
              </a:rPr>
              <a:t>号</a:t>
            </a:r>
            <a:endParaRPr lang="zh-CN" altLang="en-US" sz="1800" dirty="0">
              <a:solidFill>
                <a:srgbClr val="002060"/>
              </a:solidFill>
            </a:endParaRPr>
          </a:p>
          <a:p>
            <a:pPr>
              <a:buNone/>
            </a:pPr>
            <a:r>
              <a:rPr lang="zh-CN" altLang="en-US" sz="1800" dirty="0">
                <a:solidFill>
                  <a:srgbClr val="002060"/>
                </a:solidFill>
              </a:rPr>
              <a:t>纱：</a:t>
            </a:r>
            <a:r>
              <a:rPr lang="en-US" altLang="zh-CN" sz="1800" dirty="0">
                <a:solidFill>
                  <a:srgbClr val="002060"/>
                </a:solidFill>
              </a:rPr>
              <a:t>W12</a:t>
            </a:r>
            <a:endParaRPr lang="en-US" altLang="zh-CN" sz="1800" dirty="0">
              <a:solidFill>
                <a:srgbClr val="002060"/>
              </a:solidFill>
            </a:endParaRPr>
          </a:p>
          <a:p>
            <a:pPr>
              <a:buNone/>
            </a:pPr>
            <a:r>
              <a:rPr lang="zh-CN" altLang="en-US" sz="1800" dirty="0">
                <a:solidFill>
                  <a:srgbClr val="002060"/>
                </a:solidFill>
              </a:rPr>
              <a:t>布：</a:t>
            </a:r>
            <a:r>
              <a:rPr lang="en-US" altLang="zh-CN" sz="1800" dirty="0">
                <a:solidFill>
                  <a:srgbClr val="002060"/>
                </a:solidFill>
              </a:rPr>
              <a:t>W13</a:t>
            </a:r>
            <a:endParaRPr lang="en-US" altLang="zh-CN" sz="1800"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pic>
        <p:nvPicPr>
          <p:cNvPr id="6" name="图片 5"/>
          <p:cNvPicPr>
            <a:picLocks noChangeAspect="1"/>
          </p:cNvPicPr>
          <p:nvPr/>
        </p:nvPicPr>
        <p:blipFill>
          <a:blip r:embed="rId1"/>
          <a:stretch>
            <a:fillRect/>
          </a:stretch>
        </p:blipFill>
        <p:spPr>
          <a:xfrm>
            <a:off x="4283075" y="1219835"/>
            <a:ext cx="3828415" cy="5104765"/>
          </a:xfrm>
          <a:prstGeom prst="rect">
            <a:avLst/>
          </a:prstGeom>
        </p:spPr>
      </p:pic>
      <p:sp>
        <p:nvSpPr>
          <p:cNvPr id="227" name=" 227"/>
          <p:cNvSpPr/>
          <p:nvPr/>
        </p:nvSpPr>
        <p:spPr>
          <a:xfrm>
            <a:off x="4079240" y="-319405"/>
            <a:ext cx="3223260" cy="1494155"/>
          </a:xfrm>
          <a:prstGeom prst="wedgeEllipseCallout">
            <a:avLst>
              <a:gd name="adj1" fmla="val -25046"/>
              <a:gd name="adj2" fmla="val 65698"/>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buNone/>
            </a:pPr>
            <a:r>
              <a:rPr lang="en-US" altLang="zh-CN" dirty="0" smtClean="0">
                <a:solidFill>
                  <a:srgbClr val="002060"/>
                </a:solidFill>
                <a:sym typeface="+mn-ea"/>
              </a:rPr>
              <a:t>——</a:t>
            </a:r>
            <a:r>
              <a:rPr lang="zh-CN" altLang="en-US" dirty="0" smtClean="0">
                <a:solidFill>
                  <a:srgbClr val="002060"/>
                </a:solidFill>
                <a:sym typeface="+mn-ea"/>
              </a:rPr>
              <a:t>国际标准分类号（</a:t>
            </a:r>
            <a:r>
              <a:rPr lang="en-US" altLang="zh-CN" dirty="0" smtClean="0">
                <a:solidFill>
                  <a:srgbClr val="002060"/>
                </a:solidFill>
                <a:sym typeface="+mn-ea"/>
              </a:rPr>
              <a:t>ICS</a:t>
            </a:r>
            <a:r>
              <a:rPr lang="zh-CN" altLang="en-US" dirty="0" smtClean="0">
                <a:solidFill>
                  <a:srgbClr val="002060"/>
                </a:solidFill>
                <a:sym typeface="+mn-ea"/>
              </a:rPr>
              <a:t>）</a:t>
            </a:r>
            <a:endParaRPr lang="en-US" altLang="zh-CN" dirty="0" smtClean="0">
              <a:solidFill>
                <a:srgbClr val="002060"/>
              </a:solidFill>
            </a:endParaRPr>
          </a:p>
          <a:p>
            <a:pPr>
              <a:buNone/>
            </a:pPr>
            <a:r>
              <a:rPr lang="en-US" altLang="zh-CN" dirty="0" smtClean="0">
                <a:solidFill>
                  <a:srgbClr val="002060"/>
                </a:solidFill>
                <a:sym typeface="+mn-ea"/>
              </a:rPr>
              <a:t>——</a:t>
            </a:r>
            <a:r>
              <a:rPr lang="zh-CN" altLang="en-US" dirty="0" smtClean="0">
                <a:solidFill>
                  <a:srgbClr val="002060"/>
                </a:solidFill>
                <a:sym typeface="+mn-ea"/>
              </a:rPr>
              <a:t>中国标准文献分类号（</a:t>
            </a:r>
            <a:r>
              <a:rPr lang="en-US" altLang="zh-CN" dirty="0" smtClean="0">
                <a:solidFill>
                  <a:srgbClr val="002060"/>
                </a:solidFill>
                <a:sym typeface="+mn-ea"/>
              </a:rPr>
              <a:t>CCS</a:t>
            </a:r>
            <a:r>
              <a:rPr lang="zh-CN" altLang="en-US" dirty="0" smtClean="0">
                <a:solidFill>
                  <a:srgbClr val="002060"/>
                </a:solidFill>
                <a:sym typeface="+mn-ea"/>
              </a:rPr>
              <a:t>）</a:t>
            </a:r>
            <a:endParaRPr lang="zh-CN" altLang="en-US" dirty="0">
              <a:solidFill>
                <a:srgbClr val="FFFFFF"/>
              </a:solidFill>
            </a:endParaRPr>
          </a:p>
        </p:txBody>
      </p:sp>
      <p:sp>
        <p:nvSpPr>
          <p:cNvPr id="9" name=" 7"/>
          <p:cNvSpPr/>
          <p:nvPr/>
        </p:nvSpPr>
        <p:spPr>
          <a:xfrm>
            <a:off x="6968490" y="319405"/>
            <a:ext cx="1296035" cy="1008380"/>
          </a:xfrm>
          <a:prstGeom prst="wedgeEllipseCallout">
            <a:avLst>
              <a:gd name="adj1" fmla="val -25046"/>
              <a:gd name="adj2" fmla="val 65698"/>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dirty="0" smtClean="0">
                <a:solidFill>
                  <a:srgbClr val="002060"/>
                </a:solidFill>
                <a:sym typeface="+mn-ea"/>
              </a:rPr>
              <a:t>标准的标志</a:t>
            </a:r>
            <a:endParaRPr lang="zh-CN" altLang="en-US" dirty="0">
              <a:solidFill>
                <a:srgbClr val="FFFFFF"/>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4" name="日期占位符 3"/>
          <p:cNvSpPr>
            <a:spLocks noGrp="1"/>
          </p:cNvSpPr>
          <p:nvPr>
            <p:ph type="dt" sz="half" idx="10"/>
          </p:nvPr>
        </p:nvSpPr>
        <p:spPr/>
        <p:txBody>
          <a:bodyPr/>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p>
            <a:fld id="{8F876015-B6FE-4E90-A246-6826E3503800}" type="slidenum">
              <a:rPr lang="en-US" altLang="zh-CN" smtClean="0"/>
            </a:fld>
            <a:endParaRPr lang="en-US" altLang="zh-CN" dirty="0"/>
          </a:p>
        </p:txBody>
      </p:sp>
      <p:pic>
        <p:nvPicPr>
          <p:cNvPr id="6" name="内容占位符 5"/>
          <p:cNvPicPr>
            <a:picLocks noChangeAspect="1"/>
          </p:cNvPicPr>
          <p:nvPr>
            <p:ph idx="1"/>
          </p:nvPr>
        </p:nvPicPr>
        <p:blipFill>
          <a:blip r:embed="rId1"/>
          <a:stretch>
            <a:fillRect/>
          </a:stretch>
        </p:blipFill>
        <p:spPr>
          <a:xfrm>
            <a:off x="2179955" y="1242695"/>
            <a:ext cx="4171950" cy="2343150"/>
          </a:xfrm>
          <a:prstGeom prst="rect">
            <a:avLst/>
          </a:prstGeom>
        </p:spPr>
      </p:pic>
      <p:sp>
        <p:nvSpPr>
          <p:cNvPr id="7" name="文本框 6"/>
          <p:cNvSpPr txBox="1"/>
          <p:nvPr/>
        </p:nvSpPr>
        <p:spPr>
          <a:xfrm>
            <a:off x="1953260" y="4029075"/>
            <a:ext cx="4028440" cy="2584450"/>
          </a:xfrm>
          <a:prstGeom prst="rect">
            <a:avLst/>
          </a:prstGeom>
          <a:noFill/>
        </p:spPr>
        <p:txBody>
          <a:bodyPr wrap="square" rtlCol="0" anchor="t">
            <a:spAutoFit/>
          </a:bodyPr>
          <a:p>
            <a:pPr>
              <a:buNone/>
            </a:pPr>
            <a:r>
              <a:rPr lang="en-US" altLang="zh-CN" dirty="0" smtClean="0">
                <a:solidFill>
                  <a:srgbClr val="002060"/>
                </a:solidFill>
                <a:sym typeface="+mn-ea"/>
              </a:rPr>
              <a:t>——</a:t>
            </a:r>
            <a:r>
              <a:rPr lang="zh-CN" altLang="en-US" dirty="0" smtClean="0">
                <a:solidFill>
                  <a:srgbClr val="002060"/>
                </a:solidFill>
                <a:sym typeface="+mn-ea"/>
              </a:rPr>
              <a:t>标准中文名称对应的英文名称；</a:t>
            </a:r>
            <a:endParaRPr lang="en-US" altLang="zh-CN" dirty="0" smtClean="0">
              <a:solidFill>
                <a:srgbClr val="002060"/>
              </a:solidFill>
            </a:endParaRPr>
          </a:p>
          <a:p>
            <a:pPr>
              <a:buNone/>
            </a:pPr>
            <a:r>
              <a:rPr lang="en-US" altLang="zh-CN" dirty="0" smtClean="0">
                <a:solidFill>
                  <a:srgbClr val="002060"/>
                </a:solidFill>
                <a:sym typeface="+mn-ea"/>
              </a:rPr>
              <a:t>——</a:t>
            </a:r>
            <a:r>
              <a:rPr lang="zh-CN" altLang="en-US" dirty="0" smtClean="0">
                <a:solidFill>
                  <a:srgbClr val="002060"/>
                </a:solidFill>
                <a:sym typeface="+mn-ea"/>
              </a:rPr>
              <a:t>与国际标准一致性程度；</a:t>
            </a:r>
            <a:r>
              <a:rPr lang="en-US" altLang="zh-CN" dirty="0" smtClean="0">
                <a:sym typeface="+mn-ea"/>
              </a:rPr>
              <a:t>IDT</a:t>
            </a:r>
            <a:r>
              <a:rPr lang="zh-CN" altLang="en-US" dirty="0" smtClean="0">
                <a:sym typeface="+mn-ea"/>
              </a:rPr>
              <a:t>、</a:t>
            </a:r>
            <a:r>
              <a:rPr lang="en-US" altLang="zh-CN" dirty="0" smtClean="0">
                <a:sym typeface="+mn-ea"/>
              </a:rPr>
              <a:t>MOD</a:t>
            </a:r>
            <a:r>
              <a:rPr lang="zh-CN" altLang="en-US" dirty="0" smtClean="0">
                <a:sym typeface="+mn-ea"/>
              </a:rPr>
              <a:t>、</a:t>
            </a:r>
            <a:r>
              <a:rPr lang="en-US" altLang="zh-CN" dirty="0" smtClean="0">
                <a:sym typeface="+mn-ea"/>
              </a:rPr>
              <a:t>NEQ</a:t>
            </a:r>
            <a:endParaRPr lang="en-US" altLang="zh-CN" dirty="0" smtClean="0">
              <a:solidFill>
                <a:srgbClr val="002060"/>
              </a:solidFill>
            </a:endParaRPr>
          </a:p>
          <a:p>
            <a:pPr>
              <a:buNone/>
            </a:pPr>
            <a:r>
              <a:rPr lang="en-US" altLang="zh-CN" dirty="0" smtClean="0">
                <a:solidFill>
                  <a:srgbClr val="002060"/>
                </a:solidFill>
                <a:sym typeface="+mn-ea"/>
              </a:rPr>
              <a:t>——</a:t>
            </a:r>
            <a:r>
              <a:rPr lang="zh-CN" altLang="en-US" dirty="0" smtClean="0">
                <a:solidFill>
                  <a:srgbClr val="002060"/>
                </a:solidFill>
                <a:sym typeface="+mn-ea"/>
              </a:rPr>
              <a:t>标准的发布和实施日期</a:t>
            </a:r>
            <a:endParaRPr lang="en-US" altLang="zh-CN" dirty="0" smtClean="0">
              <a:solidFill>
                <a:srgbClr val="002060"/>
              </a:solidFill>
            </a:endParaRPr>
          </a:p>
          <a:p>
            <a:pPr>
              <a:buNone/>
            </a:pPr>
            <a:r>
              <a:rPr lang="en-US" altLang="zh-CN" dirty="0" smtClean="0">
                <a:solidFill>
                  <a:srgbClr val="002060"/>
                </a:solidFill>
                <a:sym typeface="+mn-ea"/>
              </a:rPr>
              <a:t>——</a:t>
            </a:r>
            <a:r>
              <a:rPr lang="zh-CN" altLang="en-US" dirty="0" smtClean="0">
                <a:solidFill>
                  <a:srgbClr val="002060"/>
                </a:solidFill>
                <a:sym typeface="+mn-ea"/>
              </a:rPr>
              <a:t>标准的发布部门或单位。</a:t>
            </a:r>
            <a:endParaRPr lang="zh-CN" altLang="en-US" dirty="0" smtClean="0">
              <a:solidFill>
                <a:srgbClr val="002060"/>
              </a:solidFill>
              <a:sym typeface="+mn-ea"/>
            </a:endParaRPr>
          </a:p>
          <a:p>
            <a:pPr>
              <a:buNone/>
            </a:pPr>
            <a:endParaRPr lang="zh-CN" altLang="en-US"/>
          </a:p>
          <a:p>
            <a:pPr>
              <a:buNone/>
            </a:pPr>
            <a:r>
              <a:rPr lang="zh-CN" altLang="en-US"/>
              <a:t>纺织行业标准由中华人民共和国工业和信息化部发布。</a:t>
            </a:r>
            <a:endParaRPr lang="zh-CN" altLang="en-US"/>
          </a:p>
          <a:p>
            <a:pPr>
              <a:buNone/>
            </a:pP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371600"/>
            <a:ext cx="8391876" cy="4953000"/>
          </a:xfrm>
        </p:spPr>
        <p:txBody>
          <a:bodyPr/>
          <a:lstStyle/>
          <a:p>
            <a:pPr algn="ctr">
              <a:buNone/>
            </a:pPr>
            <a:r>
              <a:rPr lang="zh-CN" altLang="en-US" b="0" kern="1200" dirty="0" smtClean="0">
                <a:solidFill>
                  <a:srgbClr val="FF0000"/>
                </a:solidFill>
                <a:cs typeface="+mn-cs"/>
                <a:sym typeface="+mn-ea"/>
              </a:rPr>
              <a:t>标准名称</a:t>
            </a:r>
            <a:endParaRPr lang="en-US" altLang="zh-CN" b="0" kern="1200" dirty="0" smtClean="0">
              <a:solidFill>
                <a:srgbClr val="FF0000"/>
              </a:solidFill>
              <a:cs typeface="+mn-cs"/>
            </a:endParaRPr>
          </a:p>
          <a:p>
            <a:pPr>
              <a:buNone/>
            </a:pPr>
            <a:r>
              <a:rPr lang="zh-CN" altLang="en-US" b="0" kern="1200" dirty="0" smtClean="0">
                <a:solidFill>
                  <a:schemeClr val="tx1"/>
                </a:solidFill>
                <a:cs typeface="+mn-cs"/>
                <a:sym typeface="+mn-ea"/>
              </a:rPr>
              <a:t>标准名称最多包含三个要素，由一般到特殊：</a:t>
            </a:r>
            <a:endParaRPr lang="en-US" altLang="zh-CN" b="0" kern="1200" dirty="0" smtClean="0">
              <a:solidFill>
                <a:schemeClr val="tx1"/>
              </a:solidFill>
              <a:cs typeface="+mn-cs"/>
            </a:endParaRPr>
          </a:p>
          <a:p>
            <a:pPr>
              <a:buNone/>
            </a:pPr>
            <a:r>
              <a:rPr lang="zh-CN" altLang="zh-CN" b="0" kern="1200" dirty="0" smtClean="0">
                <a:solidFill>
                  <a:schemeClr val="tx1"/>
                </a:solidFill>
                <a:latin typeface="宋体" panose="02010600030101010101" pitchFamily="2" charset="-122"/>
                <a:ea typeface="宋体" panose="02010600030101010101" pitchFamily="2" charset="-122"/>
                <a:cs typeface="+mn-cs"/>
                <a:sym typeface="+mn-ea"/>
              </a:rPr>
              <a:t>◎</a:t>
            </a:r>
            <a:r>
              <a:rPr lang="zh-CN" altLang="en-US" b="0" kern="1200" dirty="0" smtClean="0">
                <a:solidFill>
                  <a:schemeClr val="tx1"/>
                </a:solidFill>
                <a:cs typeface="+mn-cs"/>
                <a:sym typeface="+mn-ea"/>
              </a:rPr>
              <a:t>引导要素：表示标准所属的领域，可选要素；</a:t>
            </a:r>
            <a:endParaRPr lang="en-US" altLang="zh-CN" b="0" kern="1200" dirty="0" smtClean="0">
              <a:solidFill>
                <a:schemeClr val="tx1"/>
              </a:solidFill>
              <a:cs typeface="+mn-cs"/>
            </a:endParaRPr>
          </a:p>
          <a:p>
            <a:pPr>
              <a:buNone/>
            </a:pPr>
            <a:r>
              <a:rPr lang="zh-CN" altLang="zh-CN" b="0" kern="1200" dirty="0" smtClean="0">
                <a:solidFill>
                  <a:schemeClr val="tx1"/>
                </a:solidFill>
                <a:latin typeface="宋体" panose="02010600030101010101" pitchFamily="2" charset="-122"/>
                <a:ea typeface="宋体" panose="02010600030101010101" pitchFamily="2" charset="-122"/>
                <a:sym typeface="+mn-ea"/>
              </a:rPr>
              <a:t>◎</a:t>
            </a:r>
            <a:r>
              <a:rPr lang="zh-CN" altLang="en-US" b="0" kern="1200" dirty="0" smtClean="0">
                <a:solidFill>
                  <a:schemeClr val="tx1"/>
                </a:solidFill>
                <a:cs typeface="+mn-cs"/>
                <a:sym typeface="+mn-ea"/>
              </a:rPr>
              <a:t>主体要素：表示所论述的主要对象，必备要素；</a:t>
            </a:r>
            <a:endParaRPr lang="en-US" altLang="zh-CN" b="0" kern="1200" dirty="0" smtClean="0">
              <a:solidFill>
                <a:schemeClr val="tx1"/>
              </a:solidFill>
              <a:cs typeface="+mn-cs"/>
            </a:endParaRPr>
          </a:p>
          <a:p>
            <a:pPr>
              <a:buNone/>
            </a:pPr>
            <a:r>
              <a:rPr lang="zh-CN" altLang="zh-CN" b="0" kern="1200" dirty="0" smtClean="0">
                <a:solidFill>
                  <a:schemeClr val="tx1"/>
                </a:solidFill>
                <a:latin typeface="宋体" panose="02010600030101010101" pitchFamily="2" charset="-122"/>
                <a:ea typeface="宋体" panose="02010600030101010101" pitchFamily="2" charset="-122"/>
                <a:sym typeface="+mn-ea"/>
              </a:rPr>
              <a:t>◎</a:t>
            </a:r>
            <a:r>
              <a:rPr lang="zh-CN" altLang="en-US" b="0" kern="1200" dirty="0" smtClean="0">
                <a:solidFill>
                  <a:schemeClr val="tx1"/>
                </a:solidFill>
                <a:cs typeface="+mn-cs"/>
                <a:sym typeface="+mn-ea"/>
              </a:rPr>
              <a:t>补充要素：表示主要对象的特定方面，可选。</a:t>
            </a:r>
            <a:endParaRPr lang="en-US" altLang="zh-CN" b="0" kern="1200" dirty="0" smtClean="0">
              <a:solidFill>
                <a:schemeClr val="tx1"/>
              </a:solidFill>
              <a:cs typeface="+mn-cs"/>
            </a:endParaRPr>
          </a:p>
          <a:p>
            <a:pPr>
              <a:buNone/>
            </a:pPr>
            <a:endParaRPr lang="en-US" altLang="zh-CN" b="0" kern="1200" dirty="0" smtClean="0">
              <a:solidFill>
                <a:schemeClr val="tx1"/>
              </a:solidFill>
              <a:cs typeface="+mn-cs"/>
            </a:endParaRPr>
          </a:p>
          <a:p>
            <a:pPr>
              <a:buNone/>
            </a:pPr>
            <a:endParaRPr lang="en-US" altLang="zh-CN" b="0" kern="1200" dirty="0" smtClean="0">
              <a:solidFill>
                <a:schemeClr val="tx1"/>
              </a:solidFill>
              <a:cs typeface="+mn-cs"/>
            </a:endParaRPr>
          </a:p>
          <a:p>
            <a:pPr>
              <a:buNone/>
            </a:pPr>
            <a:endParaRPr lang="en-US" altLang="zh-CN" b="0" kern="1200" dirty="0" smtClean="0">
              <a:solidFill>
                <a:schemeClr val="tx1"/>
              </a:solidFill>
              <a:cs typeface="+mn-cs"/>
            </a:endParaRPr>
          </a:p>
          <a:p>
            <a:pPr algn="l">
              <a:buNone/>
            </a:pPr>
            <a:r>
              <a:rPr lang="en-US" altLang="zh-CN" b="0" kern="1200" dirty="0" smtClean="0">
                <a:solidFill>
                  <a:schemeClr val="tx1"/>
                </a:solidFill>
                <a:cs typeface="+mn-cs"/>
              </a:rPr>
              <a:t>       </a:t>
            </a:r>
            <a:endParaRPr lang="zh-CN" altLang="en-US" b="0" kern="1200" dirty="0" smtClean="0">
              <a:solidFill>
                <a:schemeClr val="tx1"/>
              </a:solidFill>
              <a:cs typeface="+mn-cs"/>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dirty="0"/>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a:t>
            </a:r>
            <a:r>
              <a:rPr lang="zh-CN" altLang="en-US" dirty="0" smtClean="0"/>
              <a:t>标准名称</a:t>
            </a:r>
            <a:r>
              <a:rPr lang="en-US" altLang="zh-CN" dirty="0" smtClean="0"/>
              <a:t>——</a:t>
            </a:r>
            <a:r>
              <a:rPr lang="zh-CN" altLang="en-US" dirty="0" smtClean="0"/>
              <a:t>示例</a:t>
            </a:r>
            <a:endParaRPr lang="zh-CN" altLang="en-US" dirty="0"/>
          </a:p>
        </p:txBody>
      </p:sp>
      <p:sp>
        <p:nvSpPr>
          <p:cNvPr id="3" name="内容占位符 2"/>
          <p:cNvSpPr>
            <a:spLocks noGrp="1"/>
          </p:cNvSpPr>
          <p:nvPr>
            <p:ph idx="1"/>
          </p:nvPr>
        </p:nvSpPr>
        <p:spPr>
          <a:xfrm>
            <a:off x="323528" y="1371600"/>
            <a:ext cx="8391876" cy="4953000"/>
          </a:xfrm>
        </p:spPr>
        <p:txBody>
          <a:bodyPr/>
          <a:lstStyle/>
          <a:p>
            <a:pPr>
              <a:buNone/>
            </a:pPr>
            <a:r>
              <a:rPr lang="zh-CN" altLang="en-US" b="0" kern="1200" dirty="0" smtClean="0">
                <a:solidFill>
                  <a:schemeClr val="tx1"/>
                </a:solidFill>
                <a:cs typeface="+mn-cs"/>
              </a:rPr>
              <a:t>    示例</a:t>
            </a:r>
            <a:endParaRPr lang="en-US" altLang="zh-CN" b="0" kern="1200" dirty="0" smtClean="0">
              <a:solidFill>
                <a:schemeClr val="tx1"/>
              </a:solidFill>
              <a:cs typeface="+mn-cs"/>
            </a:endParaRPr>
          </a:p>
          <a:p>
            <a:pPr>
              <a:buNone/>
            </a:pPr>
            <a:r>
              <a:rPr lang="en-US" altLang="zh-CN" b="0" kern="1200" dirty="0" smtClean="0">
                <a:solidFill>
                  <a:schemeClr val="tx1"/>
                </a:solidFill>
                <a:cs typeface="+mn-cs"/>
              </a:rPr>
              <a:t>GB/T 24044   </a:t>
            </a:r>
            <a:r>
              <a:rPr lang="zh-CN" altLang="en-US" b="0" kern="1200" dirty="0" smtClean="0">
                <a:solidFill>
                  <a:schemeClr val="tx1"/>
                </a:solidFill>
                <a:cs typeface="+mn-cs"/>
              </a:rPr>
              <a:t>环境管理  生命周期评价  要求与指南</a:t>
            </a:r>
            <a:endParaRPr lang="en-US" altLang="zh-CN" b="0" kern="1200" dirty="0" smtClean="0">
              <a:solidFill>
                <a:schemeClr val="tx1"/>
              </a:solidFill>
              <a:cs typeface="+mn-cs"/>
            </a:endParaRPr>
          </a:p>
          <a:p>
            <a:pPr>
              <a:buNone/>
            </a:pPr>
            <a:endParaRPr lang="en-US" altLang="zh-CN" b="0" kern="1200" dirty="0" smtClean="0">
              <a:solidFill>
                <a:schemeClr val="tx1"/>
              </a:solidFill>
              <a:cs typeface="+mn-cs"/>
            </a:endParaRPr>
          </a:p>
          <a:p>
            <a:pPr>
              <a:buNone/>
            </a:pPr>
            <a:endParaRPr lang="en-US" altLang="zh-CN" b="0" kern="1200" dirty="0" smtClean="0">
              <a:solidFill>
                <a:schemeClr val="tx1"/>
              </a:solidFill>
              <a:cs typeface="+mn-cs"/>
            </a:endParaRPr>
          </a:p>
          <a:p>
            <a:pPr>
              <a:buNone/>
            </a:pPr>
            <a:r>
              <a:rPr lang="en-US" altLang="zh-CN" b="0" kern="1200" dirty="0" smtClean="0">
                <a:solidFill>
                  <a:schemeClr val="tx1"/>
                </a:solidFill>
                <a:cs typeface="+mn-cs"/>
              </a:rPr>
              <a:t>GB 18401-2010 </a:t>
            </a:r>
            <a:r>
              <a:rPr lang="zh-CN" altLang="en-US" b="0" kern="1200" dirty="0" smtClean="0">
                <a:solidFill>
                  <a:schemeClr val="tx1"/>
                </a:solidFill>
                <a:cs typeface="+mn-cs"/>
              </a:rPr>
              <a:t>国家纺织产品基本安全技术规范</a:t>
            </a:r>
            <a:endParaRPr lang="en-US" altLang="zh-CN" b="0" kern="1200" dirty="0" smtClean="0">
              <a:solidFill>
                <a:schemeClr val="tx1"/>
              </a:solidFill>
              <a:cs typeface="+mn-cs"/>
            </a:endParaRPr>
          </a:p>
          <a:p>
            <a:pPr>
              <a:buNone/>
            </a:pPr>
            <a:r>
              <a:rPr lang="en-US" altLang="zh-CN" b="0" kern="1200" dirty="0" smtClean="0">
                <a:solidFill>
                  <a:schemeClr val="tx1"/>
                </a:solidFill>
                <a:cs typeface="+mn-cs"/>
              </a:rPr>
              <a:t>GB/T 398-2008  </a:t>
            </a:r>
            <a:r>
              <a:rPr lang="zh-CN" altLang="en-US" b="0" kern="1200" dirty="0" smtClean="0">
                <a:solidFill>
                  <a:schemeClr val="tx1"/>
                </a:solidFill>
                <a:cs typeface="+mn-cs"/>
              </a:rPr>
              <a:t>棉本色纱</a:t>
            </a:r>
            <a:endParaRPr lang="zh-CN" altLang="en-US" b="0" kern="1200" dirty="0" smtClean="0">
              <a:solidFill>
                <a:schemeClr val="tx1"/>
              </a:solidFill>
              <a:cs typeface="+mn-cs"/>
            </a:endParaRPr>
          </a:p>
          <a:p>
            <a:pPr>
              <a:buNone/>
            </a:pPr>
            <a:r>
              <a:rPr lang="en-US" altLang="zh-CN" b="0" kern="1200" dirty="0" smtClean="0">
                <a:solidFill>
                  <a:schemeClr val="tx1"/>
                </a:solidFill>
                <a:cs typeface="+mn-cs"/>
              </a:rPr>
              <a:t>GB/T 406-2008  </a:t>
            </a:r>
            <a:r>
              <a:rPr lang="zh-CN" altLang="en-US" b="0" kern="1200" dirty="0" smtClean="0">
                <a:solidFill>
                  <a:schemeClr val="tx1"/>
                </a:solidFill>
                <a:cs typeface="+mn-cs"/>
              </a:rPr>
              <a:t>棉本色布</a:t>
            </a:r>
            <a:endParaRPr lang="en-US" altLang="zh-CN" b="0" kern="1200" dirty="0" smtClean="0">
              <a:solidFill>
                <a:schemeClr val="tx1"/>
              </a:solidFill>
              <a:cs typeface="+mn-cs"/>
            </a:endParaRPr>
          </a:p>
          <a:p>
            <a:pPr algn="l">
              <a:buNone/>
            </a:pPr>
            <a:r>
              <a:rPr lang="en-US" altLang="zh-CN" b="0" kern="1200" dirty="0" smtClean="0">
                <a:solidFill>
                  <a:schemeClr val="tx1"/>
                </a:solidFill>
                <a:cs typeface="+mn-cs"/>
              </a:rPr>
              <a:t>       </a:t>
            </a:r>
            <a:endParaRPr lang="zh-CN" altLang="en-US" b="0" kern="1200" dirty="0" smtClean="0">
              <a:solidFill>
                <a:schemeClr val="tx1"/>
              </a:solidFill>
              <a:cs typeface="+mn-cs"/>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grpSp>
        <p:nvGrpSpPr>
          <p:cNvPr id="7" name="组合 9"/>
          <p:cNvGrpSpPr/>
          <p:nvPr/>
        </p:nvGrpSpPr>
        <p:grpSpPr>
          <a:xfrm>
            <a:off x="2786050" y="2714620"/>
            <a:ext cx="1285884" cy="1143008"/>
            <a:chOff x="2786050" y="2714620"/>
            <a:chExt cx="1285884" cy="1143008"/>
          </a:xfrm>
        </p:grpSpPr>
        <p:sp>
          <p:nvSpPr>
            <p:cNvPr id="6" name="下箭头 5"/>
            <p:cNvSpPr/>
            <p:nvPr/>
          </p:nvSpPr>
          <p:spPr>
            <a:xfrm>
              <a:off x="3286116" y="2714620"/>
              <a:ext cx="214314" cy="500066"/>
            </a:xfrm>
            <a:prstGeom prst="downArrow">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9" name="矩形 8"/>
            <p:cNvSpPr/>
            <p:nvPr/>
          </p:nvSpPr>
          <p:spPr>
            <a:xfrm>
              <a:off x="2786050" y="3214686"/>
              <a:ext cx="1285884" cy="642942"/>
            </a:xfrm>
            <a:prstGeom prst="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dirty="0" smtClean="0"/>
                <a:t>引导要素</a:t>
              </a:r>
              <a:endParaRPr lang="zh-CN" altLang="en-US" dirty="0"/>
            </a:p>
          </p:txBody>
        </p:sp>
      </p:grpSp>
      <p:grpSp>
        <p:nvGrpSpPr>
          <p:cNvPr id="8" name="组合 10"/>
          <p:cNvGrpSpPr/>
          <p:nvPr/>
        </p:nvGrpSpPr>
        <p:grpSpPr>
          <a:xfrm>
            <a:off x="4786314" y="2714620"/>
            <a:ext cx="1285884" cy="1143008"/>
            <a:chOff x="2786050" y="2714620"/>
            <a:chExt cx="1285884" cy="1143008"/>
          </a:xfrm>
        </p:grpSpPr>
        <p:sp>
          <p:nvSpPr>
            <p:cNvPr id="12" name="下箭头 11"/>
            <p:cNvSpPr/>
            <p:nvPr/>
          </p:nvSpPr>
          <p:spPr>
            <a:xfrm>
              <a:off x="3286116" y="2714620"/>
              <a:ext cx="214314" cy="500066"/>
            </a:xfrm>
            <a:prstGeom prst="downArrow">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3" name="矩形 12"/>
            <p:cNvSpPr/>
            <p:nvPr/>
          </p:nvSpPr>
          <p:spPr>
            <a:xfrm>
              <a:off x="2786050" y="3214686"/>
              <a:ext cx="1285884" cy="642942"/>
            </a:xfrm>
            <a:prstGeom prst="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dirty="0" smtClean="0"/>
                <a:t>主体要素</a:t>
              </a:r>
              <a:endParaRPr lang="zh-CN" altLang="en-US" dirty="0"/>
            </a:p>
          </p:txBody>
        </p:sp>
      </p:grpSp>
      <p:grpSp>
        <p:nvGrpSpPr>
          <p:cNvPr id="10" name="组合 13"/>
          <p:cNvGrpSpPr/>
          <p:nvPr/>
        </p:nvGrpSpPr>
        <p:grpSpPr>
          <a:xfrm>
            <a:off x="7000892" y="2786058"/>
            <a:ext cx="1285884" cy="1143008"/>
            <a:chOff x="2786050" y="2714620"/>
            <a:chExt cx="1285884" cy="1143008"/>
          </a:xfrm>
        </p:grpSpPr>
        <p:sp>
          <p:nvSpPr>
            <p:cNvPr id="15" name="下箭头 14"/>
            <p:cNvSpPr/>
            <p:nvPr/>
          </p:nvSpPr>
          <p:spPr>
            <a:xfrm>
              <a:off x="3286116" y="2714620"/>
              <a:ext cx="214314" cy="500066"/>
            </a:xfrm>
            <a:prstGeom prst="downArrow">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6" name="矩形 15"/>
            <p:cNvSpPr/>
            <p:nvPr/>
          </p:nvSpPr>
          <p:spPr>
            <a:xfrm>
              <a:off x="2786050" y="3214686"/>
              <a:ext cx="1285884" cy="642942"/>
            </a:xfrm>
            <a:prstGeom prst="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dirty="0" smtClean="0"/>
                <a:t>补充要素</a:t>
              </a:r>
              <a:endParaRPr lang="zh-CN" altLang="en-US" dirty="0"/>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a:t>
            </a:r>
            <a:r>
              <a:rPr lang="zh-CN" altLang="en-US" dirty="0" smtClean="0"/>
              <a:t>目次</a:t>
            </a:r>
            <a:r>
              <a:rPr lang="en-US" altLang="zh-CN" dirty="0" smtClean="0"/>
              <a:t>——</a:t>
            </a:r>
            <a:r>
              <a:rPr lang="zh-CN" altLang="en-US" dirty="0" smtClean="0"/>
              <a:t>编写注意事项</a:t>
            </a:r>
            <a:endParaRPr lang="zh-CN" altLang="en-US" dirty="0"/>
          </a:p>
        </p:txBody>
      </p:sp>
      <p:sp>
        <p:nvSpPr>
          <p:cNvPr id="3" name="内容占位符 2"/>
          <p:cNvSpPr>
            <a:spLocks noGrp="1"/>
          </p:cNvSpPr>
          <p:nvPr>
            <p:ph idx="1"/>
          </p:nvPr>
        </p:nvSpPr>
        <p:spPr/>
        <p:txBody>
          <a:bodyPr/>
          <a:lstStyle/>
          <a:p>
            <a:pPr>
              <a:buNone/>
            </a:pPr>
            <a:r>
              <a:rPr lang="zh-CN" altLang="en-US" dirty="0" smtClean="0">
                <a:solidFill>
                  <a:srgbClr val="002060"/>
                </a:solidFill>
              </a:rPr>
              <a:t>（</a:t>
            </a:r>
            <a:r>
              <a:rPr lang="en-US" altLang="zh-CN" dirty="0" smtClean="0">
                <a:solidFill>
                  <a:srgbClr val="002060"/>
                </a:solidFill>
              </a:rPr>
              <a:t>1</a:t>
            </a:r>
            <a:r>
              <a:rPr lang="zh-CN" altLang="en-US" dirty="0" smtClean="0">
                <a:solidFill>
                  <a:srgbClr val="002060"/>
                </a:solidFill>
              </a:rPr>
              <a:t>）为便于读者检索有关内容，当</a:t>
            </a:r>
            <a:r>
              <a:rPr lang="zh-CN" altLang="en-US" dirty="0" smtClean="0">
                <a:solidFill>
                  <a:srgbClr val="FF0000"/>
                </a:solidFill>
              </a:rPr>
              <a:t>页码超过</a:t>
            </a:r>
            <a:r>
              <a:rPr lang="en-US" altLang="zh-CN" dirty="0" smtClean="0">
                <a:solidFill>
                  <a:srgbClr val="FF0000"/>
                </a:solidFill>
              </a:rPr>
              <a:t>15</a:t>
            </a:r>
            <a:r>
              <a:rPr lang="zh-CN" altLang="en-US" dirty="0" smtClean="0">
                <a:solidFill>
                  <a:srgbClr val="FF0000"/>
                </a:solidFill>
              </a:rPr>
              <a:t>页时，宜设“目次”</a:t>
            </a:r>
            <a:r>
              <a:rPr lang="zh-CN" altLang="en-US" dirty="0" smtClean="0">
                <a:solidFill>
                  <a:srgbClr val="002060"/>
                </a:solidFill>
              </a:rPr>
              <a:t>。</a:t>
            </a:r>
            <a:endParaRPr lang="en-US" altLang="zh-CN" dirty="0" smtClean="0">
              <a:solidFill>
                <a:srgbClr val="002060"/>
              </a:solidFill>
            </a:endParaRPr>
          </a:p>
          <a:p>
            <a:pPr>
              <a:buNone/>
            </a:pPr>
            <a:r>
              <a:rPr lang="zh-CN" altLang="en-US" dirty="0" smtClean="0">
                <a:solidFill>
                  <a:srgbClr val="002060"/>
                </a:solidFill>
              </a:rPr>
              <a:t>（</a:t>
            </a:r>
            <a:r>
              <a:rPr lang="en-US" altLang="zh-CN" dirty="0" smtClean="0">
                <a:solidFill>
                  <a:srgbClr val="002060"/>
                </a:solidFill>
              </a:rPr>
              <a:t>2</a:t>
            </a:r>
            <a:r>
              <a:rPr lang="zh-CN" altLang="en-US" dirty="0" smtClean="0">
                <a:solidFill>
                  <a:srgbClr val="002060"/>
                </a:solidFill>
              </a:rPr>
              <a:t>）目次中所列的章、条、附录、图、表等的编号及其标题应与标准中有关章、条、附录、图、表相一致，</a:t>
            </a:r>
            <a:r>
              <a:rPr lang="zh-CN" altLang="en-US" dirty="0" smtClean="0">
                <a:solidFill>
                  <a:srgbClr val="FF0000"/>
                </a:solidFill>
              </a:rPr>
              <a:t>标题不能用简称</a:t>
            </a:r>
            <a:r>
              <a:rPr lang="zh-CN" altLang="en-US" dirty="0" smtClean="0">
                <a:solidFill>
                  <a:srgbClr val="002060"/>
                </a:solidFill>
              </a:rPr>
              <a:t>。</a:t>
            </a:r>
            <a:endParaRPr lang="en-US" altLang="zh-CN" dirty="0" smtClean="0">
              <a:solidFill>
                <a:srgbClr val="002060"/>
              </a:solidFill>
            </a:endParaRPr>
          </a:p>
          <a:p>
            <a:pPr>
              <a:buNone/>
            </a:pPr>
            <a:r>
              <a:rPr lang="zh-CN" altLang="en-US" dirty="0" smtClean="0">
                <a:solidFill>
                  <a:srgbClr val="002060"/>
                </a:solidFill>
              </a:rPr>
              <a:t>（</a:t>
            </a:r>
            <a:r>
              <a:rPr lang="en-US" altLang="zh-CN" dirty="0" smtClean="0">
                <a:solidFill>
                  <a:srgbClr val="002060"/>
                </a:solidFill>
              </a:rPr>
              <a:t>3</a:t>
            </a:r>
            <a:r>
              <a:rPr lang="zh-CN" altLang="en-US" dirty="0" smtClean="0">
                <a:solidFill>
                  <a:srgbClr val="002060"/>
                </a:solidFill>
              </a:rPr>
              <a:t>）标准中</a:t>
            </a:r>
            <a:r>
              <a:rPr lang="zh-CN" altLang="en-US" dirty="0" smtClean="0">
                <a:solidFill>
                  <a:srgbClr val="FF0000"/>
                </a:solidFill>
              </a:rPr>
              <a:t>“术语和定义”的术语条目，不应列在目次中。</a:t>
            </a:r>
            <a:endParaRPr lang="zh-CN" altLang="en-US" dirty="0" smtClean="0">
              <a:solidFill>
                <a:srgbClr val="FF000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2014210"/>
            <a:ext cx="7429552" cy="2031325"/>
          </a:xfrm>
          <a:prstGeom prst="rect">
            <a:avLst/>
          </a:prstGeom>
          <a:noFill/>
        </p:spPr>
        <p:txBody>
          <a:bodyPr wrap="square" rtlCol="0">
            <a:spAutoFit/>
          </a:bodyPr>
          <a:lstStyle/>
          <a:p>
            <a:pPr>
              <a:lnSpc>
                <a:spcPct val="150000"/>
              </a:lnSpc>
            </a:pPr>
            <a:r>
              <a:rPr lang="zh-CN" altLang="en-US" sz="2800" dirty="0" smtClean="0">
                <a:solidFill>
                  <a:srgbClr val="FF0000"/>
                </a:solidFill>
                <a:latin typeface="+mj-ea"/>
                <a:ea typeface="+mj-ea"/>
              </a:rPr>
              <a:t>（</a:t>
            </a:r>
            <a:r>
              <a:rPr lang="en-US" altLang="zh-CN" sz="2800" dirty="0" smtClean="0">
                <a:solidFill>
                  <a:srgbClr val="FF0000"/>
                </a:solidFill>
                <a:latin typeface="+mj-ea"/>
                <a:ea typeface="+mj-ea"/>
              </a:rPr>
              <a:t>1</a:t>
            </a:r>
            <a:r>
              <a:rPr lang="zh-CN" altLang="en-US" sz="2800" dirty="0" smtClean="0">
                <a:solidFill>
                  <a:srgbClr val="FF0000"/>
                </a:solidFill>
                <a:latin typeface="+mj-ea"/>
                <a:ea typeface="+mj-ea"/>
              </a:rPr>
              <a:t>）前言是必备要素</a:t>
            </a:r>
            <a:endParaRPr lang="en-US" altLang="zh-CN" sz="2800" dirty="0" smtClean="0">
              <a:solidFill>
                <a:srgbClr val="FF0000"/>
              </a:solidFill>
              <a:latin typeface="+mj-ea"/>
              <a:ea typeface="+mj-ea"/>
            </a:endParaRPr>
          </a:p>
          <a:p>
            <a:pPr>
              <a:lnSpc>
                <a:spcPct val="150000"/>
              </a:lnSpc>
            </a:pPr>
            <a:r>
              <a:rPr lang="zh-CN" altLang="en-US" sz="2800" dirty="0" smtClean="0">
                <a:latin typeface="+mj-ea"/>
                <a:ea typeface="+mj-ea"/>
              </a:rPr>
              <a:t>（</a:t>
            </a:r>
            <a:r>
              <a:rPr lang="en-US" altLang="zh-CN" sz="2800" dirty="0" smtClean="0">
                <a:latin typeface="+mj-ea"/>
                <a:ea typeface="+mj-ea"/>
              </a:rPr>
              <a:t>2</a:t>
            </a:r>
            <a:r>
              <a:rPr lang="zh-CN" altLang="en-US" sz="2800" dirty="0" smtClean="0">
                <a:latin typeface="+mj-ea"/>
                <a:ea typeface="+mj-ea"/>
              </a:rPr>
              <a:t>）前言不包含要求和推荐</a:t>
            </a:r>
            <a:endParaRPr lang="en-US" altLang="zh-CN" sz="2800" dirty="0" smtClean="0">
              <a:latin typeface="+mj-ea"/>
              <a:ea typeface="+mj-ea"/>
            </a:endParaRPr>
          </a:p>
          <a:p>
            <a:pPr>
              <a:lnSpc>
                <a:spcPct val="150000"/>
              </a:lnSpc>
            </a:pPr>
            <a:r>
              <a:rPr lang="zh-CN" altLang="en-US" sz="2800" dirty="0" smtClean="0">
                <a:latin typeface="+mj-ea"/>
                <a:ea typeface="+mj-ea"/>
              </a:rPr>
              <a:t>（</a:t>
            </a:r>
            <a:r>
              <a:rPr lang="en-US" altLang="zh-CN" sz="2800" dirty="0" smtClean="0">
                <a:latin typeface="+mj-ea"/>
                <a:ea typeface="+mj-ea"/>
              </a:rPr>
              <a:t>3</a:t>
            </a:r>
            <a:r>
              <a:rPr lang="zh-CN" altLang="en-US" sz="2800" dirty="0" smtClean="0">
                <a:latin typeface="+mj-ea"/>
                <a:ea typeface="+mj-ea"/>
              </a:rPr>
              <a:t>）前言不包括公式、图和表</a:t>
            </a:r>
            <a:endParaRPr lang="en-US" altLang="zh-CN" sz="2800" dirty="0" smtClean="0">
              <a:latin typeface="+mj-ea"/>
              <a:ea typeface="+mj-ea"/>
            </a:endParaRPr>
          </a:p>
        </p:txBody>
      </p:sp>
      <p:sp>
        <p:nvSpPr>
          <p:cNvPr id="7" name="标题 26"/>
          <p:cNvSpPr txBox="1"/>
          <p:nvPr/>
        </p:nvSpPr>
        <p:spPr bwMode="white">
          <a:xfrm>
            <a:off x="214282" y="357166"/>
            <a:ext cx="6572296" cy="563562"/>
          </a:xfrm>
          <a:prstGeom prst="rect">
            <a:avLst/>
          </a:prstGeom>
          <a:noFill/>
          <a:ln w="9525">
            <a:noFill/>
            <a:miter lim="800000"/>
          </a:ln>
          <a:effectLst/>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dirty="0" smtClean="0">
                <a:ln>
                  <a:noFill/>
                </a:ln>
                <a:solidFill>
                  <a:schemeClr val="bg1"/>
                </a:solidFill>
                <a:effectLst/>
                <a:uLnTx/>
                <a:uFillTx/>
                <a:latin typeface="+mj-ea"/>
                <a:ea typeface="+mj-ea"/>
                <a:cs typeface="Times New Roman" panose="02020603050405020304" pitchFamily="18" charset="0"/>
              </a:rPr>
              <a:t>3. </a:t>
            </a:r>
            <a:r>
              <a:rPr kumimoji="0" lang="zh-CN" altLang="en-US" sz="3200" b="1" i="0" u="none" strike="noStrike" kern="0" cap="none" spc="0" normalizeH="0" baseline="0" noProof="0" dirty="0" smtClean="0">
                <a:ln>
                  <a:noFill/>
                </a:ln>
                <a:solidFill>
                  <a:schemeClr val="bg1"/>
                </a:solidFill>
                <a:effectLst/>
                <a:uLnTx/>
                <a:uFillTx/>
                <a:latin typeface="+mj-ea"/>
                <a:ea typeface="+mj-ea"/>
                <a:cs typeface="Times New Roman" panose="02020603050405020304" pitchFamily="18" charset="0"/>
              </a:rPr>
              <a:t>前言</a:t>
            </a:r>
            <a:r>
              <a:rPr kumimoji="0" lang="en-US" altLang="zh-CN" sz="3200" b="1" i="0" u="none" strike="noStrike" kern="0" cap="none" spc="0" normalizeH="0" baseline="0" noProof="0" dirty="0" smtClean="0">
                <a:ln>
                  <a:noFill/>
                </a:ln>
                <a:solidFill>
                  <a:schemeClr val="bg1"/>
                </a:solidFill>
                <a:effectLst/>
                <a:uLnTx/>
                <a:uFillTx/>
                <a:latin typeface="+mj-ea"/>
                <a:ea typeface="+mj-ea"/>
                <a:cs typeface="Times New Roman" panose="02020603050405020304" pitchFamily="18" charset="0"/>
              </a:rPr>
              <a:t>——</a:t>
            </a:r>
            <a:r>
              <a:rPr kumimoji="0" lang="zh-CN" altLang="en-US" sz="3200" b="1" i="0" u="none" strike="noStrike" kern="0" cap="none" spc="0" normalizeH="0" baseline="0" noProof="0" dirty="0" smtClean="0">
                <a:ln>
                  <a:noFill/>
                </a:ln>
                <a:solidFill>
                  <a:schemeClr val="bg1"/>
                </a:solidFill>
                <a:effectLst/>
                <a:uLnTx/>
                <a:uFillTx/>
                <a:latin typeface="+mj-ea"/>
                <a:ea typeface="+mj-ea"/>
                <a:cs typeface="Times New Roman" panose="02020603050405020304" pitchFamily="18" charset="0"/>
              </a:rPr>
              <a:t>基本要求</a:t>
            </a:r>
            <a:endParaRPr kumimoji="0" lang="zh-CN" altLang="en-US" sz="3200" b="1" i="0" u="none" strike="noStrike" kern="0" cap="none" spc="0" normalizeH="0" baseline="0" noProof="0" dirty="0">
              <a:ln>
                <a:noFill/>
              </a:ln>
              <a:solidFill>
                <a:schemeClr val="bg1"/>
              </a:solidFill>
              <a:effectLst/>
              <a:uLnTx/>
              <a:uFillTx/>
              <a:latin typeface="+mj-ea"/>
              <a:ea typeface="+mj-ea"/>
              <a:cs typeface="Times New Roman" panose="02020603050405020304" pitchFamily="18" charset="0"/>
            </a:endParaRPr>
          </a:p>
        </p:txBody>
      </p:sp>
      <p:sp>
        <p:nvSpPr>
          <p:cNvPr id="2" name="内容占位符 1"/>
          <p:cNvSpPr/>
          <p:nvPr>
            <p:ph idx="1"/>
          </p:nvPr>
        </p:nvSpPr>
        <p:spPr/>
        <p:txBody>
          <a:bodyPr/>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a:t>
            </a:r>
            <a:r>
              <a:rPr lang="zh-CN" altLang="en-US" dirty="0" smtClean="0"/>
              <a:t>引言</a:t>
            </a:r>
            <a:r>
              <a:rPr lang="en-US" altLang="zh-CN" dirty="0" smtClean="0"/>
              <a:t>——</a:t>
            </a:r>
            <a:r>
              <a:rPr lang="zh-CN" altLang="en-US" dirty="0" smtClean="0"/>
              <a:t>内容</a:t>
            </a:r>
            <a:endParaRPr lang="zh-CN" altLang="en-US" dirty="0"/>
          </a:p>
        </p:txBody>
      </p:sp>
      <p:sp>
        <p:nvSpPr>
          <p:cNvPr id="3" name="内容占位符 2"/>
          <p:cNvSpPr>
            <a:spLocks noGrp="1"/>
          </p:cNvSpPr>
          <p:nvPr>
            <p:ph idx="1"/>
          </p:nvPr>
        </p:nvSpPr>
        <p:spPr>
          <a:xfrm>
            <a:off x="286063" y="1162685"/>
            <a:ext cx="7941568" cy="4953000"/>
          </a:xfrm>
        </p:spPr>
        <p:txBody>
          <a:bodyPr/>
          <a:lstStyle/>
          <a:p>
            <a:pPr>
              <a:buNone/>
            </a:pPr>
            <a:r>
              <a:rPr lang="zh-CN" altLang="en-US" sz="2400" dirty="0" smtClean="0">
                <a:solidFill>
                  <a:srgbClr val="FF0000"/>
                </a:solidFill>
              </a:rPr>
              <a:t>引言是可选要素。</a:t>
            </a:r>
            <a:endParaRPr lang="en-US" altLang="zh-CN" sz="2400" dirty="0" smtClean="0">
              <a:solidFill>
                <a:srgbClr val="FF0000"/>
              </a:solidFill>
            </a:endParaRPr>
          </a:p>
          <a:p>
            <a:pPr>
              <a:buNone/>
            </a:pPr>
            <a:r>
              <a:rPr lang="zh-CN" altLang="en-US" sz="2400" dirty="0" smtClean="0">
                <a:solidFill>
                  <a:srgbClr val="002060"/>
                </a:solidFill>
              </a:rPr>
              <a:t>引言内容：</a:t>
            </a:r>
            <a:endParaRPr lang="en-US" altLang="zh-CN" sz="2400" dirty="0" smtClean="0">
              <a:solidFill>
                <a:srgbClr val="002060"/>
              </a:solidFill>
            </a:endParaRPr>
          </a:p>
          <a:p>
            <a:pPr>
              <a:buNone/>
            </a:pPr>
            <a:r>
              <a:rPr lang="en-US" altLang="zh-CN" sz="2400" dirty="0" smtClean="0">
                <a:solidFill>
                  <a:srgbClr val="002060"/>
                </a:solidFill>
              </a:rPr>
              <a:t>——</a:t>
            </a:r>
            <a:r>
              <a:rPr lang="zh-CN" altLang="en-US" sz="2400" dirty="0" smtClean="0">
                <a:solidFill>
                  <a:srgbClr val="002060"/>
                </a:solidFill>
              </a:rPr>
              <a:t>促使制定该标准的原因；</a:t>
            </a:r>
            <a:endParaRPr lang="en-US" altLang="zh-CN" sz="2400" dirty="0" smtClean="0">
              <a:solidFill>
                <a:srgbClr val="002060"/>
              </a:solidFill>
            </a:endParaRPr>
          </a:p>
          <a:p>
            <a:pPr>
              <a:buNone/>
            </a:pPr>
            <a:r>
              <a:rPr lang="en-US" altLang="zh-CN" sz="2400" dirty="0" smtClean="0">
                <a:solidFill>
                  <a:srgbClr val="002060"/>
                </a:solidFill>
              </a:rPr>
              <a:t>——</a:t>
            </a:r>
            <a:r>
              <a:rPr lang="zh-CN" altLang="en-US" sz="2400" dirty="0" smtClean="0">
                <a:solidFill>
                  <a:srgbClr val="002060"/>
                </a:solidFill>
              </a:rPr>
              <a:t>有关标准技术内容的特殊信息或说明；</a:t>
            </a:r>
            <a:endParaRPr lang="en-US" altLang="zh-CN" sz="2400" dirty="0" smtClean="0">
              <a:solidFill>
                <a:srgbClr val="002060"/>
              </a:solidFill>
            </a:endParaRPr>
          </a:p>
          <a:p>
            <a:pPr>
              <a:buNone/>
            </a:pPr>
            <a:r>
              <a:rPr lang="en-US" altLang="zh-CN" sz="2400" dirty="0" smtClean="0">
                <a:solidFill>
                  <a:srgbClr val="002060"/>
                </a:solidFill>
              </a:rPr>
              <a:t>——</a:t>
            </a:r>
            <a:r>
              <a:rPr lang="zh-CN" altLang="en-US" sz="2400" dirty="0" smtClean="0">
                <a:solidFill>
                  <a:srgbClr val="002060"/>
                </a:solidFill>
              </a:rPr>
              <a:t>涉及专利说明性的陈述。</a:t>
            </a:r>
            <a:endParaRPr lang="zh-CN" altLang="en-US" sz="2400" dirty="0" smtClean="0">
              <a:solidFill>
                <a:srgbClr val="002060"/>
              </a:solidFill>
            </a:endParaRPr>
          </a:p>
          <a:p>
            <a:pPr>
              <a:buNone/>
            </a:pPr>
            <a:r>
              <a:rPr lang="zh-CN" altLang="en-US" sz="2400" dirty="0" smtClean="0">
                <a:solidFill>
                  <a:srgbClr val="002060"/>
                </a:solidFill>
                <a:sym typeface="+mn-ea"/>
              </a:rPr>
              <a:t>“本文件的发布机构提请注意，声明符合本文件时，可能涉及到</a:t>
            </a:r>
            <a:r>
              <a:rPr lang="en-US" altLang="zh-CN" sz="2400" dirty="0" smtClean="0">
                <a:solidFill>
                  <a:srgbClr val="002060"/>
                </a:solidFill>
                <a:sym typeface="+mn-ea"/>
              </a:rPr>
              <a:t>……</a:t>
            </a:r>
            <a:r>
              <a:rPr lang="en-US" sz="2400" dirty="0" smtClean="0">
                <a:solidFill>
                  <a:srgbClr val="002060"/>
                </a:solidFill>
                <a:sym typeface="+mn-ea"/>
              </a:rPr>
              <a:t>[</a:t>
            </a:r>
            <a:r>
              <a:rPr lang="zh-CN" altLang="en-US" sz="2400" dirty="0" smtClean="0">
                <a:solidFill>
                  <a:srgbClr val="002060"/>
                </a:solidFill>
                <a:sym typeface="+mn-ea"/>
              </a:rPr>
              <a:t>条</a:t>
            </a:r>
            <a:r>
              <a:rPr lang="en-US" sz="2400" dirty="0" smtClean="0">
                <a:solidFill>
                  <a:srgbClr val="002060"/>
                </a:solidFill>
                <a:sym typeface="+mn-ea"/>
              </a:rPr>
              <a:t>]</a:t>
            </a:r>
            <a:r>
              <a:rPr lang="en-US" altLang="zh-CN" sz="2400" dirty="0" smtClean="0">
                <a:solidFill>
                  <a:srgbClr val="002060"/>
                </a:solidFill>
                <a:sym typeface="+mn-ea"/>
              </a:rPr>
              <a:t>……</a:t>
            </a:r>
            <a:r>
              <a:rPr lang="zh-CN" altLang="en-US" sz="2400" dirty="0" smtClean="0">
                <a:solidFill>
                  <a:srgbClr val="002060"/>
                </a:solidFill>
                <a:sym typeface="+mn-ea"/>
              </a:rPr>
              <a:t>与</a:t>
            </a:r>
            <a:r>
              <a:rPr lang="en-US" altLang="zh-CN" sz="2400" dirty="0" smtClean="0">
                <a:solidFill>
                  <a:srgbClr val="002060"/>
                </a:solidFill>
                <a:sym typeface="+mn-ea"/>
              </a:rPr>
              <a:t>……</a:t>
            </a:r>
            <a:r>
              <a:rPr lang="en-US" sz="2400" dirty="0" smtClean="0">
                <a:solidFill>
                  <a:srgbClr val="002060"/>
                </a:solidFill>
                <a:sym typeface="+mn-ea"/>
              </a:rPr>
              <a:t>[</a:t>
            </a:r>
            <a:r>
              <a:rPr lang="zh-CN" altLang="en-US" sz="2400" dirty="0" smtClean="0">
                <a:solidFill>
                  <a:srgbClr val="002060"/>
                </a:solidFill>
                <a:sym typeface="+mn-ea"/>
              </a:rPr>
              <a:t>内容</a:t>
            </a:r>
            <a:r>
              <a:rPr lang="en-US" sz="2400" dirty="0" smtClean="0">
                <a:solidFill>
                  <a:srgbClr val="002060"/>
                </a:solidFill>
                <a:sym typeface="+mn-ea"/>
              </a:rPr>
              <a:t>] </a:t>
            </a:r>
            <a:r>
              <a:rPr lang="en-US" altLang="zh-CN" sz="2400" dirty="0" smtClean="0">
                <a:solidFill>
                  <a:srgbClr val="002060"/>
                </a:solidFill>
                <a:sym typeface="+mn-ea"/>
              </a:rPr>
              <a:t>……</a:t>
            </a:r>
            <a:r>
              <a:rPr lang="zh-CN" altLang="en-US" sz="2400" dirty="0" smtClean="0">
                <a:solidFill>
                  <a:srgbClr val="002060"/>
                </a:solidFill>
                <a:sym typeface="+mn-ea"/>
              </a:rPr>
              <a:t>相关的专利的使用。</a:t>
            </a:r>
            <a:endParaRPr lang="zh-CN" altLang="en-US" sz="2400" dirty="0" smtClean="0">
              <a:solidFill>
                <a:srgbClr val="002060"/>
              </a:solidFill>
            </a:endParaRPr>
          </a:p>
          <a:p>
            <a:pPr>
              <a:buNone/>
            </a:pPr>
            <a:endParaRPr lang="zh-CN" altLang="en-US" sz="2400"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a:t>
            </a:r>
            <a:r>
              <a:rPr lang="zh-CN" altLang="en-US" dirty="0" smtClean="0"/>
              <a:t>、正文</a:t>
            </a:r>
            <a:endParaRPr lang="zh-CN" altLang="en-US" dirty="0"/>
          </a:p>
        </p:txBody>
      </p:sp>
      <p:sp>
        <p:nvSpPr>
          <p:cNvPr id="3" name="内容占位符 2"/>
          <p:cNvSpPr>
            <a:spLocks noGrp="1"/>
          </p:cNvSpPr>
          <p:nvPr>
            <p:ph idx="1"/>
          </p:nvPr>
        </p:nvSpPr>
        <p:spPr/>
        <p:txBody>
          <a:bodyPr/>
          <a:lstStyle/>
          <a:p>
            <a:pPr>
              <a:buNone/>
            </a:pPr>
            <a:r>
              <a:rPr lang="en-US" altLang="zh-CN" dirty="0" smtClean="0">
                <a:solidFill>
                  <a:srgbClr val="002060"/>
                </a:solidFill>
              </a:rPr>
              <a:t>1.</a:t>
            </a:r>
            <a:r>
              <a:rPr lang="zh-CN" altLang="en-US" dirty="0" smtClean="0">
                <a:solidFill>
                  <a:srgbClr val="002060"/>
                </a:solidFill>
              </a:rPr>
              <a:t>标准名称</a:t>
            </a:r>
            <a:endParaRPr lang="en-US" altLang="zh-CN" dirty="0" smtClean="0">
              <a:solidFill>
                <a:srgbClr val="002060"/>
              </a:solidFill>
            </a:endParaRPr>
          </a:p>
          <a:p>
            <a:pPr>
              <a:buNone/>
            </a:pPr>
            <a:r>
              <a:rPr lang="en-US" altLang="zh-CN" dirty="0" smtClean="0">
                <a:solidFill>
                  <a:srgbClr val="002060"/>
                </a:solidFill>
              </a:rPr>
              <a:t>2.</a:t>
            </a:r>
            <a:r>
              <a:rPr lang="zh-CN" altLang="en-US" dirty="0" smtClean="0">
                <a:solidFill>
                  <a:srgbClr val="002060"/>
                </a:solidFill>
              </a:rPr>
              <a:t>范围</a:t>
            </a:r>
            <a:endParaRPr lang="en-US" altLang="zh-CN" dirty="0" smtClean="0">
              <a:solidFill>
                <a:srgbClr val="002060"/>
              </a:solidFill>
            </a:endParaRPr>
          </a:p>
          <a:p>
            <a:pPr>
              <a:buNone/>
            </a:pPr>
            <a:r>
              <a:rPr lang="en-US" altLang="zh-CN" dirty="0" smtClean="0">
                <a:solidFill>
                  <a:srgbClr val="002060"/>
                </a:solidFill>
              </a:rPr>
              <a:t>3.</a:t>
            </a:r>
            <a:r>
              <a:rPr lang="zh-CN" altLang="en-US" dirty="0" smtClean="0">
                <a:solidFill>
                  <a:srgbClr val="002060"/>
                </a:solidFill>
              </a:rPr>
              <a:t>规范性引用文件</a:t>
            </a:r>
            <a:endParaRPr lang="zh-CN" altLang="en-US"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pic>
        <p:nvPicPr>
          <p:cNvPr id="6" name="图片 5" descr="3H[EV4W0]F7N_ZV9Y~@{5Y8"/>
          <p:cNvPicPr>
            <a:picLocks noChangeAspect="1"/>
          </p:cNvPicPr>
          <p:nvPr/>
        </p:nvPicPr>
        <p:blipFill>
          <a:blip r:embed="rId1"/>
          <a:stretch>
            <a:fillRect/>
          </a:stretch>
        </p:blipFill>
        <p:spPr>
          <a:xfrm>
            <a:off x="3484880" y="1371600"/>
            <a:ext cx="5266690" cy="360934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33688" y="1120775"/>
            <a:ext cx="7941568" cy="4953000"/>
          </a:xfrm>
        </p:spPr>
        <p:txBody>
          <a:bodyPr/>
          <a:lstStyle/>
          <a:p>
            <a:pPr>
              <a:buNone/>
            </a:pPr>
            <a:r>
              <a:rPr lang="en-US" altLang="zh-CN" sz="2400" dirty="0" smtClean="0">
                <a:solidFill>
                  <a:srgbClr val="002060"/>
                </a:solidFill>
              </a:rPr>
              <a:t>1.</a:t>
            </a:r>
            <a:r>
              <a:rPr lang="zh-CN" altLang="en-US" sz="2400" dirty="0" smtClean="0">
                <a:solidFill>
                  <a:srgbClr val="002060"/>
                </a:solidFill>
              </a:rPr>
              <a:t>技术要素的选择</a:t>
            </a:r>
            <a:endParaRPr lang="en-US" altLang="zh-CN" sz="2400" dirty="0" smtClean="0">
              <a:solidFill>
                <a:srgbClr val="002060"/>
              </a:solidFill>
            </a:endParaRPr>
          </a:p>
          <a:p>
            <a:pPr>
              <a:buNone/>
            </a:pPr>
            <a:r>
              <a:rPr lang="en-US" altLang="zh-CN" sz="2400" dirty="0" smtClean="0">
                <a:solidFill>
                  <a:srgbClr val="002060"/>
                </a:solidFill>
              </a:rPr>
              <a:t>2.</a:t>
            </a:r>
            <a:r>
              <a:rPr lang="zh-CN" altLang="en-US" sz="2400" dirty="0" smtClean="0">
                <a:solidFill>
                  <a:srgbClr val="002060"/>
                </a:solidFill>
              </a:rPr>
              <a:t>术语和定义（</a:t>
            </a:r>
            <a:r>
              <a:rPr lang="zh-CN" altLang="en-US" sz="2400" dirty="0" smtClean="0">
                <a:sym typeface="+mn-ea"/>
              </a:rPr>
              <a:t>英文对应词：除了专用名词外，英文对应词全部使用小写字母，名词为单数，动词为原形。</a:t>
            </a:r>
            <a:r>
              <a:rPr lang="zh-CN" altLang="en-US" sz="2400" dirty="0" smtClean="0">
                <a:solidFill>
                  <a:srgbClr val="002060"/>
                </a:solidFill>
              </a:rPr>
              <a:t>）</a:t>
            </a:r>
            <a:endParaRPr lang="en-US" altLang="zh-CN" sz="2400" dirty="0" smtClean="0">
              <a:solidFill>
                <a:srgbClr val="002060"/>
              </a:solidFill>
            </a:endParaRPr>
          </a:p>
          <a:p>
            <a:pPr>
              <a:buNone/>
            </a:pPr>
            <a:r>
              <a:rPr lang="en-US" altLang="zh-CN" sz="2400" dirty="0" smtClean="0">
                <a:solidFill>
                  <a:srgbClr val="002060"/>
                </a:solidFill>
              </a:rPr>
              <a:t>3.</a:t>
            </a:r>
            <a:r>
              <a:rPr lang="zh-CN" altLang="en-US" sz="2400" dirty="0" smtClean="0">
                <a:solidFill>
                  <a:srgbClr val="002060"/>
                </a:solidFill>
              </a:rPr>
              <a:t>符号、代号和缩略语</a:t>
            </a:r>
            <a:endParaRPr lang="en-US" altLang="zh-CN" sz="2400" dirty="0" smtClean="0">
              <a:solidFill>
                <a:srgbClr val="002060"/>
              </a:solidFill>
            </a:endParaRPr>
          </a:p>
          <a:p>
            <a:pPr>
              <a:buNone/>
            </a:pPr>
            <a:r>
              <a:rPr lang="en-US" altLang="zh-CN" sz="2400" dirty="0" smtClean="0">
                <a:solidFill>
                  <a:srgbClr val="002060"/>
                </a:solidFill>
              </a:rPr>
              <a:t>4.</a:t>
            </a:r>
            <a:r>
              <a:rPr lang="zh-CN" altLang="en-US" sz="2400" dirty="0" smtClean="0">
                <a:solidFill>
                  <a:srgbClr val="002060"/>
                </a:solidFill>
              </a:rPr>
              <a:t>要求</a:t>
            </a:r>
            <a:endParaRPr lang="en-US" altLang="zh-CN" sz="2400" dirty="0" smtClean="0">
              <a:solidFill>
                <a:srgbClr val="002060"/>
              </a:solidFill>
            </a:endParaRPr>
          </a:p>
          <a:p>
            <a:pPr>
              <a:buNone/>
            </a:pPr>
            <a:r>
              <a:rPr lang="en-US" altLang="zh-CN" sz="2400" dirty="0" smtClean="0">
                <a:solidFill>
                  <a:srgbClr val="002060"/>
                </a:solidFill>
              </a:rPr>
              <a:t>5.</a:t>
            </a:r>
            <a:r>
              <a:rPr lang="zh-CN" altLang="en-US" sz="2400" dirty="0" smtClean="0">
                <a:solidFill>
                  <a:srgbClr val="002060"/>
                </a:solidFill>
              </a:rPr>
              <a:t>分类、标记和编码</a:t>
            </a:r>
            <a:endParaRPr lang="en-US" altLang="zh-CN" sz="2400" dirty="0" smtClean="0">
              <a:solidFill>
                <a:srgbClr val="002060"/>
              </a:solidFill>
            </a:endParaRPr>
          </a:p>
          <a:p>
            <a:pPr>
              <a:buNone/>
            </a:pPr>
            <a:r>
              <a:rPr lang="en-US" altLang="zh-CN" sz="2400" dirty="0" smtClean="0">
                <a:solidFill>
                  <a:srgbClr val="002060"/>
                </a:solidFill>
              </a:rPr>
              <a:t>6.</a:t>
            </a:r>
            <a:r>
              <a:rPr lang="zh-CN" altLang="en-US" sz="2400" dirty="0" smtClean="0">
                <a:solidFill>
                  <a:srgbClr val="002060"/>
                </a:solidFill>
              </a:rPr>
              <a:t>规范性附录  </a:t>
            </a:r>
            <a:r>
              <a:rPr lang="zh-CN" altLang="en-US" sz="2400" dirty="0" smtClean="0">
                <a:solidFill>
                  <a:srgbClr val="002060"/>
                </a:solidFill>
                <a:sym typeface="+mn-ea"/>
              </a:rPr>
              <a:t>应通过提及方式加以明确：</a:t>
            </a:r>
            <a:endParaRPr lang="en-US" altLang="zh-CN" sz="2400" dirty="0" smtClean="0">
              <a:solidFill>
                <a:srgbClr val="002060"/>
              </a:solidFill>
            </a:endParaRPr>
          </a:p>
          <a:p>
            <a:pPr>
              <a:buNone/>
            </a:pPr>
            <a:r>
              <a:rPr lang="zh-CN" altLang="en-US" sz="2400" dirty="0" smtClean="0">
                <a:solidFill>
                  <a:srgbClr val="FF0000"/>
                </a:solidFill>
                <a:sym typeface="+mn-ea"/>
              </a:rPr>
              <a:t>“符合附录</a:t>
            </a:r>
            <a:r>
              <a:rPr lang="en-US" altLang="zh-CN" sz="2400" dirty="0" smtClean="0">
                <a:solidFill>
                  <a:srgbClr val="FF0000"/>
                </a:solidFill>
                <a:sym typeface="+mn-ea"/>
              </a:rPr>
              <a:t>A</a:t>
            </a:r>
            <a:r>
              <a:rPr lang="zh-CN" altLang="en-US" sz="2400" dirty="0" smtClean="0">
                <a:solidFill>
                  <a:srgbClr val="FF0000"/>
                </a:solidFill>
                <a:sym typeface="+mn-ea"/>
              </a:rPr>
              <a:t>规定”“见附录</a:t>
            </a:r>
            <a:r>
              <a:rPr lang="en-US" altLang="zh-CN" sz="2400" dirty="0" smtClean="0">
                <a:solidFill>
                  <a:srgbClr val="FF0000"/>
                </a:solidFill>
                <a:sym typeface="+mn-ea"/>
              </a:rPr>
              <a:t>C</a:t>
            </a:r>
            <a:r>
              <a:rPr lang="zh-CN" altLang="en-US" sz="2400" dirty="0" smtClean="0">
                <a:solidFill>
                  <a:srgbClr val="FF0000"/>
                </a:solidFill>
                <a:sym typeface="+mn-ea"/>
              </a:rPr>
              <a:t>”</a:t>
            </a:r>
            <a:endParaRPr lang="zh-CN" altLang="en-US" sz="2400"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
        <p:nvSpPr>
          <p:cNvPr id="6" name="标题 5"/>
          <p:cNvSpPr/>
          <p:nvPr>
            <p:ph type="title"/>
          </p:nvPr>
        </p:nvSpPr>
        <p:spPr/>
        <p:txBody>
          <a:bodyPr/>
          <a:p>
            <a:r>
              <a:rPr lang="en-US" altLang="zh-CN"/>
              <a:t>5</a:t>
            </a:r>
            <a:r>
              <a:rPr lang="zh-CN" altLang="en-US"/>
              <a:t>、正文</a:t>
            </a:r>
            <a:endParaRPr lang="zh-CN"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a:t>
            </a:r>
            <a:r>
              <a:rPr lang="zh-CN" altLang="en-US" dirty="0" smtClean="0"/>
              <a:t>、附录</a:t>
            </a:r>
            <a:endParaRPr lang="zh-CN" altLang="en-US" dirty="0" smtClean="0"/>
          </a:p>
        </p:txBody>
      </p:sp>
      <p:sp>
        <p:nvSpPr>
          <p:cNvPr id="3" name="内容占位符 2"/>
          <p:cNvSpPr>
            <a:spLocks noGrp="1"/>
          </p:cNvSpPr>
          <p:nvPr>
            <p:ph idx="1"/>
          </p:nvPr>
        </p:nvSpPr>
        <p:spPr>
          <a:xfrm>
            <a:off x="86360" y="1371600"/>
            <a:ext cx="8178165" cy="4953000"/>
          </a:xfrm>
        </p:spPr>
        <p:txBody>
          <a:bodyPr/>
          <a:lstStyle/>
          <a:p>
            <a:pPr>
              <a:buNone/>
            </a:pPr>
            <a:r>
              <a:rPr lang="en-US" altLang="zh-CN" dirty="0" smtClean="0">
                <a:solidFill>
                  <a:srgbClr val="002060"/>
                </a:solidFill>
              </a:rPr>
              <a:t>1.</a:t>
            </a:r>
            <a:r>
              <a:rPr lang="zh-CN" altLang="en-US" dirty="0" smtClean="0">
                <a:solidFill>
                  <a:srgbClr val="002060"/>
                </a:solidFill>
              </a:rPr>
              <a:t>资料性附录</a:t>
            </a:r>
            <a:endParaRPr lang="en-US" altLang="zh-CN" dirty="0" smtClean="0">
              <a:solidFill>
                <a:srgbClr val="002060"/>
              </a:solidFill>
            </a:endParaRPr>
          </a:p>
          <a:p>
            <a:pPr>
              <a:buNone/>
            </a:pPr>
            <a:r>
              <a:rPr lang="en-US" altLang="zh-CN" dirty="0" smtClean="0">
                <a:solidFill>
                  <a:srgbClr val="002060"/>
                </a:solidFill>
              </a:rPr>
              <a:t>2.</a:t>
            </a:r>
            <a:r>
              <a:rPr lang="zh-CN" altLang="en-US" dirty="0" smtClean="0">
                <a:solidFill>
                  <a:srgbClr val="002060"/>
                </a:solidFill>
              </a:rPr>
              <a:t>参考文献</a:t>
            </a:r>
            <a:endParaRPr lang="en-US" altLang="zh-CN" dirty="0" smtClean="0">
              <a:solidFill>
                <a:srgbClr val="002060"/>
              </a:solidFill>
            </a:endParaRPr>
          </a:p>
          <a:p>
            <a:pPr>
              <a:buNone/>
            </a:pPr>
            <a:r>
              <a:rPr lang="en-US" altLang="zh-CN" dirty="0" smtClean="0">
                <a:solidFill>
                  <a:srgbClr val="002060"/>
                </a:solidFill>
              </a:rPr>
              <a:t>3.</a:t>
            </a:r>
            <a:r>
              <a:rPr lang="zh-CN" altLang="en-US" dirty="0" smtClean="0">
                <a:solidFill>
                  <a:srgbClr val="002060"/>
                </a:solidFill>
              </a:rPr>
              <a:t>索引 </a:t>
            </a:r>
            <a:endParaRPr lang="zh-CN" altLang="en-US" dirty="0" smtClean="0">
              <a:solidFill>
                <a:srgbClr val="002060"/>
              </a:solidFill>
            </a:endParaRPr>
          </a:p>
          <a:p>
            <a:pPr>
              <a:buNone/>
            </a:pPr>
            <a:r>
              <a:rPr lang="zh-CN" altLang="en-US" sz="2400">
                <a:sym typeface="+mn-ea"/>
              </a:rPr>
              <a:t>标准最后，</a:t>
            </a:r>
            <a:endParaRPr lang="zh-CN" altLang="en-US" sz="2400">
              <a:sym typeface="+mn-ea"/>
            </a:endParaRPr>
          </a:p>
          <a:p>
            <a:pPr>
              <a:buNone/>
            </a:pPr>
            <a:r>
              <a:rPr lang="en-US" altLang="zh-CN" sz="2400">
                <a:sym typeface="+mn-ea"/>
              </a:rPr>
              <a:t>10</a:t>
            </a:r>
            <a:r>
              <a:rPr lang="zh-CN" altLang="en-US" sz="2400">
                <a:sym typeface="+mn-ea"/>
              </a:rPr>
              <a:t>字长度的终止</a:t>
            </a:r>
            <a:r>
              <a:rPr lang="zh-CN" altLang="en-US" sz="2000">
                <a:sym typeface="+mn-ea"/>
              </a:rPr>
              <a:t>线</a:t>
            </a:r>
            <a:r>
              <a:rPr lang="zh-CN" altLang="en-US">
                <a:sym typeface="+mn-ea"/>
              </a:rPr>
              <a:t>。</a:t>
            </a:r>
            <a:endParaRPr lang="zh-CN" altLang="en-US"/>
          </a:p>
          <a:p>
            <a:pPr>
              <a:buNone/>
            </a:pPr>
            <a:endParaRPr lang="zh-CN" altLang="en-US" dirty="0">
              <a:solidFill>
                <a:srgbClr val="002060"/>
              </a:solidFill>
            </a:endParaRPr>
          </a:p>
        </p:txBody>
      </p:sp>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pic>
        <p:nvPicPr>
          <p:cNvPr id="6" name="图片 5" descr="CKCA~5Q1%9N]6W}08OT6M8V"/>
          <p:cNvPicPr>
            <a:picLocks noChangeAspect="1"/>
          </p:cNvPicPr>
          <p:nvPr/>
        </p:nvPicPr>
        <p:blipFill>
          <a:blip r:embed="rId1"/>
          <a:stretch>
            <a:fillRect/>
          </a:stretch>
        </p:blipFill>
        <p:spPr>
          <a:xfrm>
            <a:off x="2776220" y="1041400"/>
            <a:ext cx="5371465" cy="3856990"/>
          </a:xfrm>
          <a:prstGeom prst="rect">
            <a:avLst/>
          </a:prstGeom>
        </p:spPr>
      </p:pic>
      <p:pic>
        <p:nvPicPr>
          <p:cNvPr id="7" name="图片 6" descr="ACP0JGS462%2ERKMUT248F6"/>
          <p:cNvPicPr>
            <a:picLocks noChangeAspect="1"/>
          </p:cNvPicPr>
          <p:nvPr/>
        </p:nvPicPr>
        <p:blipFill>
          <a:blip r:embed="rId2"/>
          <a:stretch>
            <a:fillRect/>
          </a:stretch>
        </p:blipFill>
        <p:spPr>
          <a:xfrm>
            <a:off x="2904490" y="5343525"/>
            <a:ext cx="5533390" cy="14668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ECD3101-BDD6-4ADA-8981-76DAF5A1EDCF}" type="datetime1">
              <a:rPr lang="zh-CN" altLang="en-US" smtClean="0"/>
            </a:fld>
            <a:endParaRPr lang="en-US" altLang="zh-CN"/>
          </a:p>
        </p:txBody>
      </p:sp>
      <p:sp>
        <p:nvSpPr>
          <p:cNvPr id="5" name="灯片编号占位符 4"/>
          <p:cNvSpPr>
            <a:spLocks noGrp="1"/>
          </p:cNvSpPr>
          <p:nvPr>
            <p:ph type="sldNum" sz="quarter" idx="12"/>
          </p:nvPr>
        </p:nvSpPr>
        <p:spPr/>
        <p:txBody>
          <a:bodyPr/>
          <a:lstStyle/>
          <a:p>
            <a:fld id="{8F876015-B6FE-4E90-A246-6826E3503800}" type="slidenum">
              <a:rPr lang="en-US" altLang="zh-CN" smtClean="0"/>
            </a:fld>
            <a:endParaRPr lang="en-US" altLang="zh-CN" dirty="0"/>
          </a:p>
        </p:txBody>
      </p:sp>
      <p:sp>
        <p:nvSpPr>
          <p:cNvPr id="6" name="矩形 5"/>
          <p:cNvSpPr/>
          <p:nvPr/>
        </p:nvSpPr>
        <p:spPr>
          <a:xfrm>
            <a:off x="2714612" y="2786058"/>
            <a:ext cx="2271776" cy="923330"/>
          </a:xfrm>
          <a:prstGeom prst="rect">
            <a:avLst/>
          </a:prstGeom>
          <a:noFill/>
        </p:spPr>
        <p:txBody>
          <a:bodyPr wrap="none" lIns="91440" tIns="45720" rIns="91440" bIns="45720">
            <a:spAutoFit/>
          </a:bodyPr>
          <a:lstStyle/>
          <a:p>
            <a:pPr algn="ctr"/>
            <a:r>
              <a:rPr lang="zh-CN" alt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谢谢！</a:t>
            </a:r>
            <a:endParaRPr lang="zh-CN" alt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098" name="Picture 2"/>
          <p:cNvPicPr>
            <a:picLocks noChangeAspect="1" noChangeArrowheads="1"/>
          </p:cNvPicPr>
          <p:nvPr/>
        </p:nvPicPr>
        <p:blipFill>
          <a:blip r:embed="rId1"/>
          <a:srcRect/>
          <a:stretch>
            <a:fillRect/>
          </a:stretch>
        </p:blipFill>
        <p:spPr bwMode="auto">
          <a:xfrm>
            <a:off x="2286000" y="1714500"/>
            <a:ext cx="4572000" cy="3429000"/>
          </a:xfrm>
          <a:prstGeom prst="rect">
            <a:avLst/>
          </a:prstGeom>
          <a:noFill/>
          <a:ln w="9525">
            <a:noFill/>
            <a:miter lim="800000"/>
            <a:headEnd/>
            <a:tailEnd/>
          </a:ln>
          <a:effectLst/>
        </p:spPr>
      </p:pic>
      <p:pic>
        <p:nvPicPr>
          <p:cNvPr id="11" name="图片 10" descr="7SG47PM2)6OQ@5`3B@9[)AK"/>
          <p:cNvPicPr>
            <a:picLocks noChangeAspect="1"/>
          </p:cNvPicPr>
          <p:nvPr/>
        </p:nvPicPr>
        <p:blipFill>
          <a:blip r:embed="rId2"/>
          <a:stretch>
            <a:fillRect/>
          </a:stretch>
        </p:blipFill>
        <p:spPr>
          <a:xfrm>
            <a:off x="3582670" y="4222115"/>
            <a:ext cx="1978025" cy="2063750"/>
          </a:xfrm>
          <a:prstGeom prst="rect">
            <a:avLst/>
          </a:prstGeom>
        </p:spPr>
      </p:pic>
    </p:spTree>
  </p:cSld>
  <p:clrMapOvr>
    <a:masterClrMapping/>
  </p:clrMapOvr>
</p:sld>
</file>

<file path=ppt/theme/theme1.xml><?xml version="1.0" encoding="utf-8"?>
<a:theme xmlns:a="http://schemas.openxmlformats.org/drawingml/2006/main" name="ShowSoftDown">
  <a:themeElements>
    <a:clrScheme name="sample 1">
      <a:dk1>
        <a:srgbClr val="2B166E"/>
      </a:dk1>
      <a:lt1>
        <a:srgbClr val="FFFFFF"/>
      </a:lt1>
      <a:dk2>
        <a:srgbClr val="336699"/>
      </a:dk2>
      <a:lt2>
        <a:srgbClr val="C0C0C0"/>
      </a:lt2>
      <a:accent1>
        <a:srgbClr val="458F8F"/>
      </a:accent1>
      <a:accent2>
        <a:srgbClr val="CCCC00"/>
      </a:accent2>
      <a:accent3>
        <a:srgbClr val="FFFFFF"/>
      </a:accent3>
      <a:accent4>
        <a:srgbClr val="23115D"/>
      </a:accent4>
      <a:accent5>
        <a:srgbClr val="B0C6C6"/>
      </a:accent5>
      <a:accent6>
        <a:srgbClr val="B9B900"/>
      </a:accent6>
      <a:hlink>
        <a:srgbClr val="9999FF"/>
      </a:hlink>
      <a:folHlink>
        <a:srgbClr val="6C9BBE"/>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sample 1">
        <a:dk1>
          <a:srgbClr val="2B166E"/>
        </a:dk1>
        <a:lt1>
          <a:srgbClr val="FFFFFF"/>
        </a:lt1>
        <a:dk2>
          <a:srgbClr val="336699"/>
        </a:dk2>
        <a:lt2>
          <a:srgbClr val="C0C0C0"/>
        </a:lt2>
        <a:accent1>
          <a:srgbClr val="458F8F"/>
        </a:accent1>
        <a:accent2>
          <a:srgbClr val="CCCC00"/>
        </a:accent2>
        <a:accent3>
          <a:srgbClr val="FFFFFF"/>
        </a:accent3>
        <a:accent4>
          <a:srgbClr val="23115D"/>
        </a:accent4>
        <a:accent5>
          <a:srgbClr val="B0C6C6"/>
        </a:accent5>
        <a:accent6>
          <a:srgbClr val="B9B900"/>
        </a:accent6>
        <a:hlink>
          <a:srgbClr val="9999FF"/>
        </a:hlink>
        <a:folHlink>
          <a:srgbClr val="6C9BBE"/>
        </a:folHlink>
      </a:clrScheme>
      <a:clrMap bg1="lt1" tx1="dk1" bg2="lt2" tx2="dk2" accent1="accent1" accent2="accent2" accent3="accent3" accent4="accent4" accent5="accent5" accent6="accent6" hlink="hlink" folHlink="folHlink"/>
    </a:extraClrScheme>
    <a:extraClrScheme>
      <a:clrScheme name="sample 2">
        <a:dk1>
          <a:srgbClr val="1D528D"/>
        </a:dk1>
        <a:lt1>
          <a:srgbClr val="FFFFFF"/>
        </a:lt1>
        <a:dk2>
          <a:srgbClr val="000000"/>
        </a:dk2>
        <a:lt2>
          <a:srgbClr val="C0C0C0"/>
        </a:lt2>
        <a:accent1>
          <a:srgbClr val="2CA3C8"/>
        </a:accent1>
        <a:accent2>
          <a:srgbClr val="FF9900"/>
        </a:accent2>
        <a:accent3>
          <a:srgbClr val="FFFFFF"/>
        </a:accent3>
        <a:accent4>
          <a:srgbClr val="174578"/>
        </a:accent4>
        <a:accent5>
          <a:srgbClr val="ACCEE0"/>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sample 3">
        <a:dk1>
          <a:srgbClr val="666633"/>
        </a:dk1>
        <a:lt1>
          <a:srgbClr val="FFFFFF"/>
        </a:lt1>
        <a:dk2>
          <a:srgbClr val="000000"/>
        </a:dk2>
        <a:lt2>
          <a:srgbClr val="D1C68D"/>
        </a:lt2>
        <a:accent1>
          <a:srgbClr val="C86C62"/>
        </a:accent1>
        <a:accent2>
          <a:srgbClr val="C78DD7"/>
        </a:accent2>
        <a:accent3>
          <a:srgbClr val="FFFFFF"/>
        </a:accent3>
        <a:accent4>
          <a:srgbClr val="56562A"/>
        </a:accent4>
        <a:accent5>
          <a:srgbClr val="E0BAB7"/>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2267</Words>
  <Application>WPS 演示</Application>
  <PresentationFormat>全屏显示(4:3)</PresentationFormat>
  <Paragraphs>453</Paragraphs>
  <Slides>27</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0</vt:i4>
      </vt:variant>
      <vt:variant>
        <vt:lpstr>幻灯片标题</vt:lpstr>
      </vt:variant>
      <vt:variant>
        <vt:i4>27</vt:i4>
      </vt:variant>
    </vt:vector>
  </HeadingPairs>
  <TitlesOfParts>
    <vt:vector size="41" baseType="lpstr">
      <vt:lpstr>Arial</vt:lpstr>
      <vt:lpstr>宋体</vt:lpstr>
      <vt:lpstr>Wingdings</vt:lpstr>
      <vt:lpstr>Times New Roman</vt:lpstr>
      <vt:lpstr>Verdana</vt:lpstr>
      <vt:lpstr>微软雅黑</vt:lpstr>
      <vt:lpstr>方正魏碑简体</vt:lpstr>
      <vt:lpstr>方正细圆简体</vt:lpstr>
      <vt:lpstr>黑体</vt:lpstr>
      <vt:lpstr>Arial Unicode MS</vt:lpstr>
      <vt:lpstr>Calibri</vt:lpstr>
      <vt:lpstr>方正大标宋简体</vt:lpstr>
      <vt:lpstr>Franklin Gothic Book</vt:lpstr>
      <vt:lpstr>ShowSoftDown</vt:lpstr>
      <vt:lpstr>PowerPoint 演示文稿</vt:lpstr>
      <vt:lpstr>目录</vt:lpstr>
      <vt:lpstr>PowerPoint 演示文稿</vt:lpstr>
      <vt:lpstr>PowerPoint 演示文稿</vt:lpstr>
      <vt:lpstr>PowerPoint 演示文稿</vt:lpstr>
      <vt:lpstr>三文鱼事件</vt:lpstr>
      <vt:lpstr>（一）标准定义</vt:lpstr>
      <vt:lpstr>（三）标准的类别</vt:lpstr>
      <vt:lpstr>（三）标准的类别</vt:lpstr>
      <vt:lpstr>PowerPoint 演示文稿</vt:lpstr>
      <vt:lpstr>PowerPoint 演示文稿</vt:lpstr>
      <vt:lpstr>PowerPoint 演示文稿</vt:lpstr>
      <vt:lpstr>PowerPoint 演示文稿</vt:lpstr>
      <vt:lpstr>二、标准的结构</vt:lpstr>
      <vt:lpstr>PowerPoint 演示文稿</vt:lpstr>
      <vt:lpstr>要素</vt:lpstr>
      <vt:lpstr>1.封面</vt:lpstr>
      <vt:lpstr>PowerPoint 演示文稿</vt:lpstr>
      <vt:lpstr>PowerPoint 演示文稿</vt:lpstr>
      <vt:lpstr>1.标准名称——示例</vt:lpstr>
      <vt:lpstr>2.目次——编写注意事项</vt:lpstr>
      <vt:lpstr>PowerPoint 演示文稿</vt:lpstr>
      <vt:lpstr>4.引言——内容</vt:lpstr>
      <vt:lpstr>5、正文</vt:lpstr>
      <vt:lpstr>5、正文</vt:lpstr>
      <vt:lpstr>6、附录</vt:lpstr>
      <vt:lpstr>PowerPoint 演示文稿</vt:lpstr>
    </vt:vector>
  </TitlesOfParts>
  <Company>CNIS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支撑国际突破与国际贸易的 重要技术及标准研究与应用</dc:title>
  <dc:creator>wangyy</dc:creator>
  <cp:lastModifiedBy>念1371975537</cp:lastModifiedBy>
  <cp:revision>728</cp:revision>
  <dcterms:created xsi:type="dcterms:W3CDTF">2010-04-28T02:33:00Z</dcterms:created>
  <dcterms:modified xsi:type="dcterms:W3CDTF">2018-10-08T00:57:05Z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ies>
</file>